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4"/>
  </p:notesMasterIdLst>
  <p:sldIdLst>
    <p:sldId id="257" r:id="rId4"/>
    <p:sldId id="298" r:id="rId5"/>
    <p:sldId id="308" r:id="rId6"/>
    <p:sldId id="332" r:id="rId7"/>
    <p:sldId id="314" r:id="rId8"/>
    <p:sldId id="321" r:id="rId9"/>
    <p:sldId id="318" r:id="rId10"/>
    <p:sldId id="320" r:id="rId11"/>
    <p:sldId id="326" r:id="rId12"/>
    <p:sldId id="33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60" autoAdjust="0"/>
    <p:restoredTop sz="94660"/>
  </p:normalViewPr>
  <p:slideViewPr>
    <p:cSldViewPr snapToGrid="0" showGuides="1">
      <p:cViewPr varScale="1">
        <p:scale>
          <a:sx n="75" d="100"/>
          <a:sy n="75" d="100"/>
        </p:scale>
        <p:origin x="726" y="54"/>
      </p:cViewPr>
      <p:guideLst>
        <p:guide orient="horz" pos="2112"/>
        <p:guide pos="3816"/>
      </p:guideLst>
    </p:cSldViewPr>
  </p:slideViewPr>
  <p:notesTextViewPr>
    <p:cViewPr>
      <p:scale>
        <a:sx n="1" d="1"/>
        <a:sy n="1" d="1"/>
      </p:scale>
      <p:origin x="0" y="-72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A4BCA-0A66-467A-BBA7-2A9DB15A53D4}"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3E661-12B6-442D-BAD6-E78F69E63D9A}" type="slidenum">
              <a:rPr lang="en-US" smtClean="0"/>
              <a:t>‹#›</a:t>
            </a:fld>
            <a:endParaRPr lang="en-US"/>
          </a:p>
        </p:txBody>
      </p:sp>
    </p:spTree>
    <p:extLst>
      <p:ext uri="{BB962C8B-B14F-4D97-AF65-F5344CB8AC3E}">
        <p14:creationId xmlns:p14="http://schemas.microsoft.com/office/powerpoint/2010/main" val="361104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suggests that the general threat of Coronavirus infection to expecting women is low. Nonetheless, pregnancy escalates the risk for harsh illness and death by COVID-19 disease. Pregnant ladies with confirmed COVID-19 infection seem further likely to develop respiratory problems needing intensive care than females that are not pregnant, according to the Centers for Disease Control and Prevention (CDC). Pregnant ladies who have pre-existing medical illnesses, like diabetes, might be at even greater risk of severe infection due to COVID-19. Some study suggests that expectant women with COVID-19 are also more likely to have an impulsive birth and cesarean delivery, and their infants are more likely to be hospitalized to a neonatal division. Therefore, treatment is intended at relieving signs, which might comprise getting sufficient fluids and relaxation, as well as via treatment to ease fever, relieve agony or decrease coughing. Severely ill patients require hospitalization for professionalized care and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3E661-12B6-442D-BAD6-E78F69E63D9A}" type="slidenum">
              <a:rPr lang="en-US" smtClean="0"/>
              <a:t>2</a:t>
            </a:fld>
            <a:endParaRPr lang="en-US"/>
          </a:p>
        </p:txBody>
      </p:sp>
    </p:spTree>
    <p:extLst>
      <p:ext uri="{BB962C8B-B14F-4D97-AF65-F5344CB8AC3E}">
        <p14:creationId xmlns:p14="http://schemas.microsoft.com/office/powerpoint/2010/main" val="6445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Coronavirus Treatment Rules Board recognizes that conceivably powerful treatment for Coronavirus infection ought not to be retained from expecting ladies as a result of hypothetical concerns identified with the wellbeing of helpful specialists in pregnancy (Garg et al., 2020). It is consequently, suggested that pregnant ladies with suspected or affirmed Coronavirus disease fetal and uterine constrictions are checked dependent on pregnancy age when it is fitting. Likewise, facilities should institute individualized delivery designs that suits expectant patients. Decisions in regards to the utilization of medications supported for different signs or investigational drugs for the treatment of Coronavirus in pregnant patients should be settled on with shared dynamic between the patient and a multispecialty group, remembering the security of the medicine for the pregnant lady and the fetus and the seriousness of maternal sickness. In like manner, point by point direction identifying with the delivery technique and time ought to be passed on early enough to the pregnant mother. In conclusion, seriously sick mothers ought to be well taken care of.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3E661-12B6-442D-BAD6-E78F69E63D9A}" type="slidenum">
              <a:rPr lang="en-US" smtClean="0"/>
              <a:t>3</a:t>
            </a:fld>
            <a:endParaRPr lang="en-US"/>
          </a:p>
        </p:txBody>
      </p:sp>
    </p:spTree>
    <p:extLst>
      <p:ext uri="{BB962C8B-B14F-4D97-AF65-F5344CB8AC3E}">
        <p14:creationId xmlns:p14="http://schemas.microsoft.com/office/powerpoint/2010/main" val="301947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pregnant lady and their infants, incorporating those with affirmed or suspected Coronavirus diseases, reserve the option to excellent consideration previously, during and after labor, including emotional wellness care. On the off chance that Coronavirus contamination is suspected or affirmed, wellbeing laborers should play it safe to decrease dangers of disease to themselves as well as other people, including hand cleanliness, and proper utilization of defensive garments like gloves, outfit and clinical veil. Expecting mother’s ought to be treated with respect throughout the course of their pregnancy and allowed to have a confidant of their choice present at the time of delivery. Because it is assumed that expectant mothers carry an extra life, it is equally important for the maternity staff to communicate precisely and clearly whenever addressing these mothers since any misinformation would affect them mentally. Additionally, medical staff should implement appropriate pain relief strategies if required and allow mobility in labor and birth position choice where 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A73E661-12B6-442D-BAD6-E78F69E63D9A}" type="slidenum">
              <a:rPr lang="en-US" smtClean="0"/>
              <a:t>4</a:t>
            </a:fld>
            <a:endParaRPr lang="en-US"/>
          </a:p>
        </p:txBody>
      </p:sp>
    </p:spTree>
    <p:extLst>
      <p:ext uri="{BB962C8B-B14F-4D97-AF65-F5344CB8AC3E}">
        <p14:creationId xmlns:p14="http://schemas.microsoft.com/office/powerpoint/2010/main" val="279129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adequacy of antiviral and biologic specialists for Coronavirus in pregnancy stays indistinct, and no clinical preliminaries in pregnancy have been directed. NIH suggests that </a:t>
            </a:r>
            <a:r>
              <a:rPr lang="en-US" dirty="0" err="1" smtClean="0"/>
              <a:t>remdesivir</a:t>
            </a:r>
            <a:r>
              <a:rPr lang="en-US" dirty="0" smtClean="0"/>
              <a:t>, an intravenous nucleotide prodrug of an adenosine simple, be offered to hospitalized patients on the grounds that there are no accessible information to recommend hurt in pregnant people presently. There is no proof to help empiric anticoagulation at remedial dosing in people without suspected or affirmed VTE. For pregnant or post pregnancy people hospitalized with serious or basic Coronavirus pneumonia, VTE prophylaxis might be given either low atomic weight heparin or unfractionated heparin. Albeit prior proof recommended possibly higher paces of preterm birth in patients with Coronavirus, Obstetric administration necessitates that moms with serious pneumonia are hospitalization. Subsequently, conveyance for maternal sign in people with preterm pregnancies ought to be viewed as just if satisfactory maternal oxygen and respiratory help have been given. As well as realizing how to oversee Coronavirus ailment during pregnancy, clinicians ought to be set up to teach patients about proof based strategies to forestall contamination</a:t>
            </a:r>
            <a:endParaRPr lang="en-US" dirty="0"/>
          </a:p>
        </p:txBody>
      </p:sp>
      <p:sp>
        <p:nvSpPr>
          <p:cNvPr id="4" name="Slide Number Placeholder 3"/>
          <p:cNvSpPr>
            <a:spLocks noGrp="1"/>
          </p:cNvSpPr>
          <p:nvPr>
            <p:ph type="sldNum" sz="quarter" idx="5"/>
          </p:nvPr>
        </p:nvSpPr>
        <p:spPr/>
        <p:txBody>
          <a:bodyPr/>
          <a:lstStyle/>
          <a:p>
            <a:fld id="{4A73E661-12B6-442D-BAD6-E78F69E63D9A}" type="slidenum">
              <a:rPr lang="en-US" smtClean="0"/>
              <a:t>5</a:t>
            </a:fld>
            <a:endParaRPr lang="en-US"/>
          </a:p>
        </p:txBody>
      </p:sp>
    </p:spTree>
    <p:extLst>
      <p:ext uri="{BB962C8B-B14F-4D97-AF65-F5344CB8AC3E}">
        <p14:creationId xmlns:p14="http://schemas.microsoft.com/office/powerpoint/2010/main" val="374364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parts of work and delivery may continue as regular in the event that a hopeful lady approaches, end of her pregnancy. In any case, a pregnant lady's friend ought to be screened for COVID-19 symptoms 24 to 48 hours prior to showing up to the clinic (Zambrano et al., 2020). Likewise, the woman ought to likewise be screened prior to entering the work and delivery unit for the infant's wellbeing. To ensure the mother's and child's wellbeing offices ought as far as possible the quantity of individuals in the room during work and conveyance. Visits after delivery ought to likewise be managed. Likewise, during hospitalization moms ought to be evaluated for side effects consistently and consistently guarantee they practice safe cleanliness at whatever point taking care of the youngster. In the event that a mother is seriously sick with COVID-19, they ought to be briefly isolated from their infant. It's suggested that post pregnancy care after labor be a continuous interaction. It is likewise significant for ladies to converse with their medical services suppliers about virtual visit alternatives for checking in after conveyance.</a:t>
            </a:r>
            <a:endParaRPr lang="en-US" dirty="0"/>
          </a:p>
        </p:txBody>
      </p:sp>
      <p:sp>
        <p:nvSpPr>
          <p:cNvPr id="4" name="Slide Number Placeholder 3"/>
          <p:cNvSpPr>
            <a:spLocks noGrp="1"/>
          </p:cNvSpPr>
          <p:nvPr>
            <p:ph type="sldNum" sz="quarter" idx="5"/>
          </p:nvPr>
        </p:nvSpPr>
        <p:spPr/>
        <p:txBody>
          <a:bodyPr/>
          <a:lstStyle/>
          <a:p>
            <a:fld id="{4A73E661-12B6-442D-BAD6-E78F69E63D9A}" type="slidenum">
              <a:rPr lang="en-US" smtClean="0"/>
              <a:t>6</a:t>
            </a:fld>
            <a:endParaRPr lang="en-US"/>
          </a:p>
        </p:txBody>
      </p:sp>
    </p:spTree>
    <p:extLst>
      <p:ext uri="{BB962C8B-B14F-4D97-AF65-F5344CB8AC3E}">
        <p14:creationId xmlns:p14="http://schemas.microsoft.com/office/powerpoint/2010/main" val="103582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Post-delivery rehearses assume a significant part in the infants' wellbeing. During the delivery hospitalization, hopeful ladies ought to maintain a reasonable separation from her infant at whatever point it is conceivable. At the point when a mother gives involved consideration to her infant, she should wear a cover and perform hand-cleanliness. Utilization of an </a:t>
            </a:r>
            <a:r>
              <a:rPr lang="en-US" sz="1200" kern="1200" dirty="0" err="1" smtClean="0">
                <a:solidFill>
                  <a:schemeClr val="tx1"/>
                </a:solidFill>
                <a:effectLst/>
                <a:latin typeface="+mn-lt"/>
                <a:ea typeface="+mn-ea"/>
                <a:cs typeface="+mn-cs"/>
              </a:rPr>
              <a:t>isolette</a:t>
            </a:r>
            <a:r>
              <a:rPr lang="en-US" sz="1200" kern="1200" dirty="0" smtClean="0">
                <a:solidFill>
                  <a:schemeClr val="tx1"/>
                </a:solidFill>
                <a:effectLst/>
                <a:latin typeface="+mn-lt"/>
                <a:ea typeface="+mn-ea"/>
                <a:cs typeface="+mn-cs"/>
              </a:rPr>
              <a:t> may work with removing and give the newborn child an additional proportion of security from respiratory beads. In the case of utilizing an </a:t>
            </a:r>
            <a:r>
              <a:rPr lang="en-US" sz="1200" kern="1200" dirty="0" err="1" smtClean="0">
                <a:solidFill>
                  <a:schemeClr val="tx1"/>
                </a:solidFill>
                <a:effectLst/>
                <a:latin typeface="+mn-lt"/>
                <a:ea typeface="+mn-ea"/>
                <a:cs typeface="+mn-cs"/>
              </a:rPr>
              <a:t>isolette</a:t>
            </a:r>
            <a:r>
              <a:rPr lang="en-US" sz="1200" kern="1200" dirty="0" smtClean="0">
                <a:solidFill>
                  <a:schemeClr val="tx1"/>
                </a:solidFill>
                <a:effectLst/>
                <a:latin typeface="+mn-lt"/>
                <a:ea typeface="+mn-ea"/>
                <a:cs typeface="+mn-cs"/>
              </a:rPr>
              <a:t>, care ought to be taken to effectively lock ways to keep away from infants from falling. Also, medical care staffs should utilize personal protective gear. At the point when this consideration is given in a similar room as a mother with Coronavirus, medical services laborers may utilize N95 respirators instead of standard procedural covers. In the event that non-tainted accomplices or other relatives are available during the birth hospitalization, they should utilize covers and hand cleanliness when giving involved consideration to the baby. It is additionally suggested that postponed rope bracing and skin-to-skin health management in delivery rooms just as room-in ought to be supported.</a:t>
            </a:r>
          </a:p>
          <a:p>
            <a:pPr algn="l"/>
            <a:endParaRPr lang="en-US" dirty="0"/>
          </a:p>
        </p:txBody>
      </p:sp>
      <p:sp>
        <p:nvSpPr>
          <p:cNvPr id="4" name="Slide Number Placeholder 3"/>
          <p:cNvSpPr>
            <a:spLocks noGrp="1"/>
          </p:cNvSpPr>
          <p:nvPr>
            <p:ph type="sldNum" sz="quarter" idx="5"/>
          </p:nvPr>
        </p:nvSpPr>
        <p:spPr/>
        <p:txBody>
          <a:bodyPr/>
          <a:lstStyle/>
          <a:p>
            <a:fld id="{4A73E661-12B6-442D-BAD6-E78F69E63D9A}" type="slidenum">
              <a:rPr lang="en-US" smtClean="0"/>
              <a:t>7</a:t>
            </a:fld>
            <a:endParaRPr lang="en-US"/>
          </a:p>
        </p:txBody>
      </p:sp>
    </p:spTree>
    <p:extLst>
      <p:ext uri="{BB962C8B-B14F-4D97-AF65-F5344CB8AC3E}">
        <p14:creationId xmlns:p14="http://schemas.microsoft.com/office/powerpoint/2010/main" val="242063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Breastfeeding is the premise of newborn child survival, nourishment and improvement and maternal wellbeing. The World Health Organization suggests elite breastfeeding for the initial a half year of life, trailed by continued breastfeeding with proper reciprocal food sources for as long as 2 years and past (World Health Organization, </a:t>
            </a:r>
            <a:r>
              <a:rPr lang="en-US" dirty="0" err="1" smtClean="0"/>
              <a:t>n.d</a:t>
            </a:r>
            <a:r>
              <a:rPr lang="en-US" dirty="0" smtClean="0"/>
              <a:t>). WHO suggests that mothers with suspected or affirmed Coronavirus ought to be urged to start or keep breastfeeding. They additionally contend that mothers ought to be advised on the advantages of breastfeeding, which exceed the expected dangers for transmission. Similarly, mothers ought to perform hand cleanliness prior to breastfeeding their kids and consistently wear a veil while breastfeeding. Coronavirus positive women are urged to express breastmilk for their babies subsequent to practicing hand cleanliness. In conclusion, breastfeeding has been empowered on the grounds that, in spite of the fact that reviews show that 1 of the 3 newborn children of mothers with viral particles in breast milk had Coronavirus, it was indistinct through which course or source the baby was contaminated for example through breastfeeding or close contact with the mother or other tainted individual.</a:t>
            </a:r>
            <a:endParaRPr lang="en-US" dirty="0"/>
          </a:p>
        </p:txBody>
      </p:sp>
      <p:sp>
        <p:nvSpPr>
          <p:cNvPr id="4" name="Slide Number Placeholder 3"/>
          <p:cNvSpPr>
            <a:spLocks noGrp="1"/>
          </p:cNvSpPr>
          <p:nvPr>
            <p:ph type="sldNum" sz="quarter" idx="5"/>
          </p:nvPr>
        </p:nvSpPr>
        <p:spPr/>
        <p:txBody>
          <a:bodyPr/>
          <a:lstStyle/>
          <a:p>
            <a:fld id="{4A73E661-12B6-442D-BAD6-E78F69E63D9A}" type="slidenum">
              <a:rPr lang="en-US" smtClean="0"/>
              <a:t>8</a:t>
            </a:fld>
            <a:endParaRPr lang="en-US"/>
          </a:p>
        </p:txBody>
      </p:sp>
    </p:spTree>
    <p:extLst>
      <p:ext uri="{BB962C8B-B14F-4D97-AF65-F5344CB8AC3E}">
        <p14:creationId xmlns:p14="http://schemas.microsoft.com/office/powerpoint/2010/main" val="190833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800"/>
              </a:spcAft>
              <a:buClrTx/>
              <a:buSzTx/>
              <a:buFontTx/>
              <a:buNone/>
              <a:tabLst/>
              <a:defRPr/>
            </a:pPr>
            <a:r>
              <a:rPr lang="en-US" sz="1800" dirty="0" smtClean="0">
                <a:effectLst/>
                <a:latin typeface="Times New Roman" panose="02020603050405020304" pitchFamily="18" charset="0"/>
                <a:ea typeface="Calibri" panose="020F0502020204030204" pitchFamily="34" charset="0"/>
              </a:rPr>
              <a:t>In light of how Coronavirus immunizations work in the body, specialists accept they are probably not going to represent a danger for pregnant ladies. Nonetheless, there are right now restricted information on the wellbeing of Coronavirus antibodies in expectant ladies. Clinical preliminaries that review the safety of Coronavirus antibodies and how well they work in pregnant individuals are in progress. Essentially, immunization </a:t>
            </a:r>
            <a:r>
              <a:rPr lang="en-US" sz="1800" dirty="0" err="1" smtClean="0">
                <a:effectLst/>
                <a:latin typeface="Times New Roman" panose="02020603050405020304" pitchFamily="18" charset="0"/>
                <a:ea typeface="Calibri" panose="020F0502020204030204" pitchFamily="34" charset="0"/>
              </a:rPr>
              <a:t>manufacturesr</a:t>
            </a:r>
            <a:r>
              <a:rPr lang="en-US" sz="1800" dirty="0" smtClean="0">
                <a:effectLst/>
                <a:latin typeface="Times New Roman" panose="02020603050405020304" pitchFamily="18" charset="0"/>
                <a:ea typeface="Calibri" panose="020F0502020204030204" pitchFamily="34" charset="0"/>
              </a:rPr>
              <a:t> are additionally gathering and assessing information from individuals in the finished clinical preliminaries who got antibody and got pregnant. CDC and the Federal Drug Administration (FDA) have safe checking systems in spot to accumulate data about Coronavirus immunization during development and will intently screen that data (CDC, 2019). The </a:t>
            </a:r>
            <a:r>
              <a:rPr lang="en-US" sz="1800" dirty="0" err="1" smtClean="0">
                <a:effectLst/>
                <a:latin typeface="Times New Roman" panose="02020603050405020304" pitchFamily="18" charset="0"/>
                <a:ea typeface="Calibri" panose="020F0502020204030204" pitchFamily="34" charset="0"/>
              </a:rPr>
              <a:t>Moderna</a:t>
            </a:r>
            <a:r>
              <a:rPr lang="en-US" sz="1800" dirty="0" smtClean="0">
                <a:effectLst/>
                <a:latin typeface="Times New Roman" panose="02020603050405020304" pitchFamily="18" charset="0"/>
                <a:ea typeface="Calibri" panose="020F0502020204030204" pitchFamily="34" charset="0"/>
              </a:rPr>
              <a:t> and Pfizer-</a:t>
            </a:r>
            <a:r>
              <a:rPr lang="en-US" sz="1800" dirty="0" err="1" smtClean="0">
                <a:effectLst/>
                <a:latin typeface="Times New Roman" panose="02020603050405020304" pitchFamily="18" charset="0"/>
                <a:ea typeface="Calibri" panose="020F0502020204030204" pitchFamily="34" charset="0"/>
              </a:rPr>
              <a:t>BioNTech</a:t>
            </a:r>
            <a:r>
              <a:rPr lang="en-US" sz="1800" dirty="0" smtClean="0">
                <a:effectLst/>
                <a:latin typeface="Times New Roman" panose="02020603050405020304" pitchFamily="18" charset="0"/>
                <a:ea typeface="Calibri" panose="020F0502020204030204" pitchFamily="34" charset="0"/>
              </a:rPr>
              <a:t> immunization are mRNA antibodies that don't contain the live infection that causes Coronavirus and therefore, can't give somebody Coronavirus. Moreover, vaccination may pass antibodies to the fetus. Late reports have shown that individuals who have gotten Coronavirus mRNA immunizations during pregnancy (generally during their third trimester) have passed antibodies to their babies, which could help ensure them after birth. </a:t>
            </a:r>
            <a:r>
              <a:rPr lang="en-US" sz="1800" smtClean="0">
                <a:effectLst/>
                <a:latin typeface="Times New Roman" panose="02020603050405020304" pitchFamily="18" charset="0"/>
                <a:ea typeface="Calibri" panose="020F0502020204030204" pitchFamily="34" charset="0"/>
              </a:rPr>
              <a:t>This shows that the Coronavirus antibodies can be utilized in eager ladies.</a:t>
            </a:r>
            <a:endParaRPr lang="en-US" dirty="0"/>
          </a:p>
        </p:txBody>
      </p:sp>
      <p:sp>
        <p:nvSpPr>
          <p:cNvPr id="4" name="Slide Number Placeholder 3"/>
          <p:cNvSpPr>
            <a:spLocks noGrp="1"/>
          </p:cNvSpPr>
          <p:nvPr>
            <p:ph type="sldNum" sz="quarter" idx="5"/>
          </p:nvPr>
        </p:nvSpPr>
        <p:spPr/>
        <p:txBody>
          <a:bodyPr/>
          <a:lstStyle/>
          <a:p>
            <a:fld id="{4A73E661-12B6-442D-BAD6-E78F69E63D9A}" type="slidenum">
              <a:rPr lang="en-US" smtClean="0"/>
              <a:t>9</a:t>
            </a:fld>
            <a:endParaRPr lang="en-US"/>
          </a:p>
        </p:txBody>
      </p:sp>
    </p:spTree>
    <p:extLst>
      <p:ext uri="{BB962C8B-B14F-4D97-AF65-F5344CB8AC3E}">
        <p14:creationId xmlns:p14="http://schemas.microsoft.com/office/powerpoint/2010/main" val="54401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725" name="Freeform: Shape 724">
            <a:extLst>
              <a:ext uri="{FF2B5EF4-FFF2-40B4-BE49-F238E27FC236}">
                <a16:creationId xmlns:a16="http://schemas.microsoft.com/office/drawing/2014/main" xmlns="" id="{C73BA33D-56B2-41E9-9BCF-6E3D68AFD740}"/>
              </a:ext>
            </a:extLst>
          </p:cNvPr>
          <p:cNvSpPr/>
          <p:nvPr/>
        </p:nvSpPr>
        <p:spPr>
          <a:xfrm>
            <a:off x="-1327347" y="-57252"/>
            <a:ext cx="10035679" cy="589328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p>
        </p:txBody>
      </p:sp>
      <p:grpSp>
        <p:nvGrpSpPr>
          <p:cNvPr id="662" name="Group 661">
            <a:extLst>
              <a:ext uri="{FF2B5EF4-FFF2-40B4-BE49-F238E27FC236}">
                <a16:creationId xmlns:a16="http://schemas.microsoft.com/office/drawing/2014/main" xmlns="" id="{9C80EADB-A598-45BD-A43A-CCFED9DFD5D1}"/>
              </a:ext>
            </a:extLst>
          </p:cNvPr>
          <p:cNvGrpSpPr/>
          <p:nvPr userDrawn="1"/>
        </p:nvGrpSpPr>
        <p:grpSpPr>
          <a:xfrm>
            <a:off x="-29184" y="-126464"/>
            <a:ext cx="8286624" cy="5159548"/>
            <a:chOff x="-28777" y="-72822"/>
            <a:chExt cx="2634356" cy="1640244"/>
          </a:xfrm>
          <a:solidFill>
            <a:schemeClr val="bg1">
              <a:alpha val="15000"/>
            </a:schemeClr>
          </a:solidFill>
        </p:grpSpPr>
        <p:cxnSp>
          <p:nvCxnSpPr>
            <p:cNvPr id="663" name="Straight Connector 662">
              <a:extLst>
                <a:ext uri="{FF2B5EF4-FFF2-40B4-BE49-F238E27FC236}">
                  <a16:creationId xmlns:a16="http://schemas.microsoft.com/office/drawing/2014/main" xmlns="" id="{CE738184-8102-48A8-B824-688E788762FC}"/>
                </a:ext>
              </a:extLst>
            </p:cNvPr>
            <p:cNvCxnSpPr>
              <a:cxnSpLocks/>
              <a:stCxn id="698" idx="7"/>
              <a:endCxn id="696" idx="2"/>
            </p:cNvCxnSpPr>
            <p:nvPr userDrawn="1"/>
          </p:nvCxnSpPr>
          <p:spPr>
            <a:xfrm rot="9888766" flipV="1">
              <a:off x="1208367" y="574276"/>
              <a:ext cx="600723" cy="5914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xmlns="" id="{48071157-E9D1-4A04-953B-5636EEF530BF}"/>
                </a:ext>
              </a:extLst>
            </p:cNvPr>
            <p:cNvCxnSpPr>
              <a:cxnSpLocks/>
              <a:stCxn id="696" idx="4"/>
              <a:endCxn id="708" idx="1"/>
            </p:cNvCxnSpPr>
            <p:nvPr userDrawn="1"/>
          </p:nvCxnSpPr>
          <p:spPr>
            <a:xfrm rot="9888766">
              <a:off x="993831" y="798494"/>
              <a:ext cx="190127" cy="4560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xmlns="" id="{98D852BE-EC35-423F-AF8F-ADC3115984F8}"/>
                </a:ext>
              </a:extLst>
            </p:cNvPr>
            <p:cNvCxnSpPr>
              <a:cxnSpLocks/>
              <a:stCxn id="701" idx="2"/>
              <a:endCxn id="706" idx="6"/>
            </p:cNvCxnSpPr>
            <p:nvPr userDrawn="1"/>
          </p:nvCxnSpPr>
          <p:spPr>
            <a:xfrm>
              <a:off x="356983" y="366234"/>
              <a:ext cx="472728" cy="19735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xmlns="" id="{AFCCA4B1-160D-4A49-B39B-94177D238A98}"/>
                </a:ext>
              </a:extLst>
            </p:cNvPr>
            <p:cNvCxnSpPr>
              <a:cxnSpLocks/>
              <a:stCxn id="708" idx="5"/>
              <a:endCxn id="701" idx="1"/>
            </p:cNvCxnSpPr>
            <p:nvPr userDrawn="1"/>
          </p:nvCxnSpPr>
          <p:spPr>
            <a:xfrm flipH="1" flipV="1">
              <a:off x="352822" y="398664"/>
              <a:ext cx="537699" cy="40582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xmlns="" id="{2BF8ED60-C817-4449-959C-90B4D0066D1B}"/>
                </a:ext>
              </a:extLst>
            </p:cNvPr>
            <p:cNvCxnSpPr>
              <a:cxnSpLocks/>
              <a:stCxn id="696" idx="5"/>
              <a:endCxn id="707" idx="1"/>
            </p:cNvCxnSpPr>
            <p:nvPr userDrawn="1"/>
          </p:nvCxnSpPr>
          <p:spPr>
            <a:xfrm rot="9888766">
              <a:off x="625773" y="865810"/>
              <a:ext cx="545961" cy="46081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xmlns="" id="{9A5D60E2-2BB7-4370-A8F0-C9356795AE17}"/>
                </a:ext>
              </a:extLst>
            </p:cNvPr>
            <p:cNvCxnSpPr>
              <a:cxnSpLocks/>
              <a:stCxn id="701" idx="0"/>
              <a:endCxn id="707" idx="4"/>
            </p:cNvCxnSpPr>
            <p:nvPr userDrawn="1"/>
          </p:nvCxnSpPr>
          <p:spPr>
            <a:xfrm>
              <a:off x="326946" y="418653"/>
              <a:ext cx="217472" cy="48720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xmlns="" id="{139F8519-337F-4DB4-B4D7-DEC5333543EE}"/>
                </a:ext>
              </a:extLst>
            </p:cNvPr>
            <p:cNvCxnSpPr>
              <a:cxnSpLocks/>
              <a:stCxn id="708" idx="3"/>
              <a:endCxn id="706" idx="0"/>
            </p:cNvCxnSpPr>
            <p:nvPr userDrawn="1"/>
          </p:nvCxnSpPr>
          <p:spPr>
            <a:xfrm rot="9888766" flipH="1">
              <a:off x="900057" y="589344"/>
              <a:ext cx="6741" cy="2078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xmlns="" id="{55143721-ED69-4D79-B6AD-B60C4F3DE595}"/>
                </a:ext>
              </a:extLst>
            </p:cNvPr>
            <p:cNvCxnSpPr>
              <a:cxnSpLocks/>
              <a:stCxn id="696" idx="6"/>
              <a:endCxn id="705" idx="2"/>
            </p:cNvCxnSpPr>
            <p:nvPr userDrawn="1"/>
          </p:nvCxnSpPr>
          <p:spPr>
            <a:xfrm flipH="1" flipV="1">
              <a:off x="694963" y="1213621"/>
              <a:ext cx="532965" cy="639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xmlns="" id="{7903D5F5-C359-4B68-B5A5-5F779C1CF53E}"/>
                </a:ext>
              </a:extLst>
            </p:cNvPr>
            <p:cNvCxnSpPr>
              <a:cxnSpLocks/>
              <a:stCxn id="701" idx="7"/>
              <a:endCxn id="703" idx="3"/>
            </p:cNvCxnSpPr>
            <p:nvPr userDrawn="1"/>
          </p:nvCxnSpPr>
          <p:spPr>
            <a:xfrm flipH="1">
              <a:off x="199571" y="414492"/>
              <a:ext cx="94946" cy="71437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xmlns="" id="{BC2F77A0-32C4-47F0-A728-BF9267A6A663}"/>
                </a:ext>
              </a:extLst>
            </p:cNvPr>
            <p:cNvCxnSpPr>
              <a:cxnSpLocks/>
              <a:stCxn id="708" idx="6"/>
              <a:endCxn id="707" idx="2"/>
            </p:cNvCxnSpPr>
            <p:nvPr userDrawn="1"/>
          </p:nvCxnSpPr>
          <p:spPr>
            <a:xfrm rot="9888766" flipV="1">
              <a:off x="569919" y="867396"/>
              <a:ext cx="325630" cy="150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xmlns="" id="{4B6A6D0B-A10C-4E9A-AFDE-45540D1D83B3}"/>
                </a:ext>
              </a:extLst>
            </p:cNvPr>
            <p:cNvCxnSpPr>
              <a:cxnSpLocks/>
              <a:stCxn id="700" idx="0"/>
              <a:endCxn id="706" idx="4"/>
            </p:cNvCxnSpPr>
            <p:nvPr userDrawn="1"/>
          </p:nvCxnSpPr>
          <p:spPr>
            <a:xfrm>
              <a:off x="809265" y="86803"/>
              <a:ext cx="48947" cy="4270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xmlns="" id="{21CE1A20-0206-40A0-A31D-147BB0AF5C2C}"/>
                </a:ext>
              </a:extLst>
            </p:cNvPr>
            <p:cNvCxnSpPr>
              <a:cxnSpLocks/>
              <a:stCxn id="707" idx="6"/>
              <a:endCxn id="703" idx="2"/>
            </p:cNvCxnSpPr>
            <p:nvPr userDrawn="1"/>
          </p:nvCxnSpPr>
          <p:spPr>
            <a:xfrm rot="9888766" flipV="1">
              <a:off x="195812" y="982956"/>
              <a:ext cx="352331" cy="12652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xmlns="" id="{190DBAB9-4CD0-4A52-8779-7C06A041A086}"/>
                </a:ext>
              </a:extLst>
            </p:cNvPr>
            <p:cNvCxnSpPr>
              <a:cxnSpLocks/>
              <a:stCxn id="702" idx="0"/>
              <a:endCxn id="703" idx="4"/>
            </p:cNvCxnSpPr>
            <p:nvPr userDrawn="1"/>
          </p:nvCxnSpPr>
          <p:spPr>
            <a:xfrm>
              <a:off x="19075" y="733170"/>
              <a:ext cx="149723" cy="3917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xmlns="" id="{FA33EE37-D27A-46DE-AEE7-83363CFEB85E}"/>
                </a:ext>
              </a:extLst>
            </p:cNvPr>
            <p:cNvCxnSpPr>
              <a:cxnSpLocks/>
              <a:stCxn id="705" idx="1"/>
              <a:endCxn id="703" idx="5"/>
            </p:cNvCxnSpPr>
            <p:nvPr userDrawn="1"/>
          </p:nvCxnSpPr>
          <p:spPr>
            <a:xfrm flipH="1" flipV="1">
              <a:off x="144246" y="1143887"/>
              <a:ext cx="548085" cy="902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xmlns="" id="{0CF602F6-7BF8-4756-A253-385E859D5C85}"/>
                </a:ext>
              </a:extLst>
            </p:cNvPr>
            <p:cNvCxnSpPr>
              <a:cxnSpLocks/>
              <a:stCxn id="705" idx="7"/>
              <a:endCxn id="704" idx="3"/>
            </p:cNvCxnSpPr>
            <p:nvPr userDrawn="1"/>
          </p:nvCxnSpPr>
          <p:spPr>
            <a:xfrm flipH="1">
              <a:off x="408479" y="1244149"/>
              <a:ext cx="246968" cy="2475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xmlns="" id="{E4B2190B-B02E-4C7A-84FF-BE44DEFE2D1F}"/>
                </a:ext>
              </a:extLst>
            </p:cNvPr>
            <p:cNvCxnSpPr>
              <a:cxnSpLocks/>
              <a:stCxn id="704" idx="5"/>
              <a:endCxn id="703" idx="1"/>
            </p:cNvCxnSpPr>
            <p:nvPr userDrawn="1"/>
          </p:nvCxnSpPr>
          <p:spPr>
            <a:xfrm flipH="1" flipV="1">
              <a:off x="214589" y="1184194"/>
              <a:ext cx="138565" cy="32253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xmlns="" id="{05D06022-46E6-4C4B-9D72-3CD541060A0D}"/>
                </a:ext>
              </a:extLst>
            </p:cNvPr>
            <p:cNvCxnSpPr>
              <a:cxnSpLocks/>
              <a:stCxn id="704" idx="6"/>
            </p:cNvCxnSpPr>
            <p:nvPr userDrawn="1"/>
          </p:nvCxnSpPr>
          <p:spPr>
            <a:xfrm flipH="1" flipV="1">
              <a:off x="-21567" y="1483634"/>
              <a:ext cx="370772" cy="5387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xmlns="" id="{64B4B026-AE7F-40D4-8AAB-D63B6575BEC6}"/>
                </a:ext>
              </a:extLst>
            </p:cNvPr>
            <p:cNvCxnSpPr>
              <a:cxnSpLocks/>
              <a:stCxn id="697" idx="0"/>
              <a:endCxn id="696" idx="3"/>
            </p:cNvCxnSpPr>
            <p:nvPr userDrawn="1"/>
          </p:nvCxnSpPr>
          <p:spPr>
            <a:xfrm rot="9888766" flipV="1">
              <a:off x="1186271" y="581266"/>
              <a:ext cx="157054" cy="6253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xmlns="" id="{2E9CC5D5-319D-4D62-996E-DD63168D0738}"/>
                </a:ext>
              </a:extLst>
            </p:cNvPr>
            <p:cNvCxnSpPr>
              <a:cxnSpLocks/>
              <a:stCxn id="706" idx="2"/>
              <a:endCxn id="697" idx="6"/>
            </p:cNvCxnSpPr>
            <p:nvPr userDrawn="1"/>
          </p:nvCxnSpPr>
          <p:spPr>
            <a:xfrm rot="9888766" flipH="1" flipV="1">
              <a:off x="913060" y="503264"/>
              <a:ext cx="288080" cy="774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xmlns="" id="{36B58680-4DB1-49D6-BC34-D2CF1881D6B7}"/>
                </a:ext>
              </a:extLst>
            </p:cNvPr>
            <p:cNvCxnSpPr>
              <a:cxnSpLocks/>
              <a:stCxn id="700" idx="1"/>
              <a:endCxn id="697" idx="5"/>
            </p:cNvCxnSpPr>
            <p:nvPr userDrawn="1"/>
          </p:nvCxnSpPr>
          <p:spPr>
            <a:xfrm>
              <a:off x="833817" y="67836"/>
              <a:ext cx="376592" cy="4413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xmlns="" id="{9F18D6C2-7672-4D32-8558-EB60D5FD2BFE}"/>
                </a:ext>
              </a:extLst>
            </p:cNvPr>
            <p:cNvCxnSpPr>
              <a:cxnSpLocks/>
              <a:stCxn id="699" idx="7"/>
              <a:endCxn id="697" idx="3"/>
            </p:cNvCxnSpPr>
            <p:nvPr userDrawn="1"/>
          </p:nvCxnSpPr>
          <p:spPr>
            <a:xfrm flipH="1">
              <a:off x="1268714" y="-22350"/>
              <a:ext cx="275423" cy="515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xmlns="" id="{5F5C9772-3EED-4DD7-BEDD-1A5855D7501E}"/>
                </a:ext>
              </a:extLst>
            </p:cNvPr>
            <p:cNvCxnSpPr>
              <a:cxnSpLocks/>
              <a:stCxn id="698" idx="6"/>
              <a:endCxn id="697"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xmlns="" id="{FAE759A0-6AFF-4482-BAC7-736AF909D315}"/>
                </a:ext>
              </a:extLst>
            </p:cNvPr>
            <p:cNvCxnSpPr>
              <a:cxnSpLocks/>
              <a:stCxn id="711" idx="7"/>
              <a:endCxn id="698" idx="3"/>
            </p:cNvCxnSpPr>
            <p:nvPr userDrawn="1"/>
          </p:nvCxnSpPr>
          <p:spPr>
            <a:xfrm flipH="1">
              <a:off x="1761433" y="90002"/>
              <a:ext cx="398513" cy="345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xmlns="" id="{B46DCA1C-52E1-4C8B-AEC4-850E90A51FB1}"/>
                </a:ext>
              </a:extLst>
            </p:cNvPr>
            <p:cNvCxnSpPr>
              <a:cxnSpLocks/>
              <a:stCxn id="711" idx="6"/>
              <a:endCxn id="699" idx="2"/>
            </p:cNvCxnSpPr>
            <p:nvPr userDrawn="1"/>
          </p:nvCxnSpPr>
          <p:spPr>
            <a:xfrm flipH="1" flipV="1">
              <a:off x="1583653" y="-52878"/>
              <a:ext cx="563649" cy="1265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xmlns="" id="{9335D895-EE3A-4997-87DC-3CDE29E5E5C6}"/>
                </a:ext>
              </a:extLst>
            </p:cNvPr>
            <p:cNvCxnSpPr>
              <a:cxnSpLocks/>
              <a:stCxn id="711" idx="4"/>
            </p:cNvCxnSpPr>
            <p:nvPr userDrawn="1"/>
          </p:nvCxnSpPr>
          <p:spPr>
            <a:xfrm flipH="1" flipV="1">
              <a:off x="2122026" y="-9110"/>
              <a:ext cx="44276" cy="4958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xmlns="" id="{1531557D-B24A-497A-9BA0-24DAC83F71D7}"/>
                </a:ext>
              </a:extLst>
            </p:cNvPr>
            <p:cNvCxnSpPr>
              <a:cxnSpLocks/>
              <a:stCxn id="699" idx="6"/>
              <a:endCxn id="700" idx="2"/>
            </p:cNvCxnSpPr>
            <p:nvPr userDrawn="1"/>
          </p:nvCxnSpPr>
          <p:spPr>
            <a:xfrm flipH="1">
              <a:off x="837766" y="-38718"/>
              <a:ext cx="693727" cy="75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xmlns="" id="{AFB8C433-58FC-48AA-87A0-0997C2C41AEE}"/>
                </a:ext>
              </a:extLst>
            </p:cNvPr>
            <p:cNvCxnSpPr>
              <a:cxnSpLocks/>
              <a:stCxn id="700" idx="6"/>
              <a:endCxn id="701" idx="3"/>
            </p:cNvCxnSpPr>
            <p:nvPr userDrawn="1"/>
          </p:nvCxnSpPr>
          <p:spPr>
            <a:xfrm flipH="1">
              <a:off x="336994" y="58302"/>
              <a:ext cx="422531" cy="28205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xmlns="" id="{1E04B6E0-BFA7-46D1-A017-D217331CF5A7}"/>
                </a:ext>
              </a:extLst>
            </p:cNvPr>
            <p:cNvCxnSpPr>
              <a:cxnSpLocks/>
              <a:stCxn id="702" idx="2"/>
              <a:endCxn id="701" idx="6"/>
            </p:cNvCxnSpPr>
            <p:nvPr userDrawn="1"/>
          </p:nvCxnSpPr>
          <p:spPr>
            <a:xfrm flipV="1">
              <a:off x="38075" y="388616"/>
              <a:ext cx="236453" cy="31139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xmlns="" id="{5513875D-C2A4-4385-AF0D-41D84094773B}"/>
                </a:ext>
              </a:extLst>
            </p:cNvPr>
            <p:cNvCxnSpPr>
              <a:cxnSpLocks/>
              <a:endCxn id="701" idx="5"/>
            </p:cNvCxnSpPr>
            <p:nvPr userDrawn="1"/>
          </p:nvCxnSpPr>
          <p:spPr>
            <a:xfrm>
              <a:off x="-6090" y="281927"/>
              <a:ext cx="284779" cy="742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xmlns="" id="{BDE6637C-1A99-42FA-BECD-64A95B26016A}"/>
                </a:ext>
              </a:extLst>
            </p:cNvPr>
            <p:cNvCxnSpPr>
              <a:cxnSpLocks/>
              <a:endCxn id="701" idx="3"/>
            </p:cNvCxnSpPr>
            <p:nvPr userDrawn="1"/>
          </p:nvCxnSpPr>
          <p:spPr>
            <a:xfrm flipH="1">
              <a:off x="336994" y="-23344"/>
              <a:ext cx="68920" cy="36370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xmlns="" id="{5298785D-F50E-422E-AF68-1303C3F470A1}"/>
                </a:ext>
              </a:extLst>
            </p:cNvPr>
            <p:cNvCxnSpPr>
              <a:cxnSpLocks/>
              <a:stCxn id="705" idx="4"/>
              <a:endCxn id="707" idx="0"/>
            </p:cNvCxnSpPr>
            <p:nvPr userDrawn="1"/>
          </p:nvCxnSpPr>
          <p:spPr>
            <a:xfrm flipH="1" flipV="1">
              <a:off x="558578" y="958015"/>
              <a:ext cx="103225" cy="23660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xmlns="" id="{983A5302-F84C-4E92-8541-92AFFF9A743E}"/>
                </a:ext>
              </a:extLst>
            </p:cNvPr>
            <p:cNvCxnSpPr>
              <a:cxnSpLocks/>
              <a:endCxn id="703" idx="6"/>
            </p:cNvCxnSpPr>
            <p:nvPr userDrawn="1"/>
          </p:nvCxnSpPr>
          <p:spPr>
            <a:xfrm>
              <a:off x="-16940" y="1146159"/>
              <a:ext cx="157237" cy="285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xmlns="" id="{2736FAE8-C718-496A-AF56-5A16F24C660D}"/>
                </a:ext>
              </a:extLst>
            </p:cNvPr>
            <p:cNvCxnSpPr>
              <a:cxnSpLocks/>
              <a:stCxn id="703" idx="7"/>
            </p:cNvCxnSpPr>
            <p:nvPr userDrawn="1"/>
          </p:nvCxnSpPr>
          <p:spPr>
            <a:xfrm flipH="1">
              <a:off x="-28777" y="1199212"/>
              <a:ext cx="188041" cy="2120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96" name="Oval 695">
              <a:extLst>
                <a:ext uri="{FF2B5EF4-FFF2-40B4-BE49-F238E27FC236}">
                  <a16:creationId xmlns:a16="http://schemas.microsoft.com/office/drawing/2014/main" xmlns="" id="{2DEAB4CF-024E-4C15-84CE-FD932117FB65}"/>
                </a:ext>
              </a:extLst>
            </p:cNvPr>
            <p:cNvSpPr/>
            <p:nvPr userDrawn="1"/>
          </p:nvSpPr>
          <p:spPr>
            <a:xfrm rot="8852236">
              <a:off x="1221594" y="121532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xmlns="" id="{5027336B-B4C0-4574-B9C7-50F161C5C936}"/>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a:extLst>
                <a:ext uri="{FF2B5EF4-FFF2-40B4-BE49-F238E27FC236}">
                  <a16:creationId xmlns:a16="http://schemas.microsoft.com/office/drawing/2014/main" xmlns="" id="{B77B02AE-4E5A-4A11-8858-F9F4E59C2AEE}"/>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a:extLst>
                <a:ext uri="{FF2B5EF4-FFF2-40B4-BE49-F238E27FC236}">
                  <a16:creationId xmlns:a16="http://schemas.microsoft.com/office/drawing/2014/main" xmlns="" id="{4BE9F461-FC7C-47E5-AA3E-3DEA6BF7F01C}"/>
                </a:ext>
              </a:extLst>
            </p:cNvPr>
            <p:cNvSpPr>
              <a:spLocks noChangeAspect="1"/>
            </p:cNvSpPr>
            <p:nvPr userDrawn="1"/>
          </p:nvSpPr>
          <p:spPr>
            <a:xfrm rot="9888766">
              <a:off x="1530549" y="-7282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a:extLst>
                <a:ext uri="{FF2B5EF4-FFF2-40B4-BE49-F238E27FC236}">
                  <a16:creationId xmlns:a16="http://schemas.microsoft.com/office/drawing/2014/main" xmlns="" id="{05AB88B5-AF52-445D-A228-4C4B6340E699}"/>
                </a:ext>
              </a:extLst>
            </p:cNvPr>
            <p:cNvSpPr>
              <a:spLocks noChangeAspect="1"/>
            </p:cNvSpPr>
            <p:nvPr userDrawn="1"/>
          </p:nvSpPr>
          <p:spPr>
            <a:xfrm rot="9888766">
              <a:off x="758109" y="714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a:extLst>
                <a:ext uri="{FF2B5EF4-FFF2-40B4-BE49-F238E27FC236}">
                  <a16:creationId xmlns:a16="http://schemas.microsoft.com/office/drawing/2014/main" xmlns="" id="{DA6C8F1B-CF42-4EF5-84AC-3359CE63448B}"/>
                </a:ext>
              </a:extLst>
            </p:cNvPr>
            <p:cNvSpPr/>
            <p:nvPr userDrawn="1"/>
          </p:nvSpPr>
          <p:spPr>
            <a:xfrm rot="9888766">
              <a:off x="273036" y="334706"/>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a:extLst>
                <a:ext uri="{FF2B5EF4-FFF2-40B4-BE49-F238E27FC236}">
                  <a16:creationId xmlns:a16="http://schemas.microsoft.com/office/drawing/2014/main" xmlns="" id="{26E0DD05-B038-4DE6-97E2-2D80D128F3D5}"/>
                </a:ext>
              </a:extLst>
            </p:cNvPr>
            <p:cNvSpPr>
              <a:spLocks noChangeAspect="1"/>
            </p:cNvSpPr>
            <p:nvPr userDrawn="1"/>
          </p:nvSpPr>
          <p:spPr>
            <a:xfrm rot="9888766">
              <a:off x="-15029" y="680066"/>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a:extLst>
                <a:ext uri="{FF2B5EF4-FFF2-40B4-BE49-F238E27FC236}">
                  <a16:creationId xmlns:a16="http://schemas.microsoft.com/office/drawing/2014/main" xmlns="" id="{19FB58D5-9B51-401E-B212-FFEA23296EDF}"/>
                </a:ext>
              </a:extLst>
            </p:cNvPr>
            <p:cNvSpPr/>
            <p:nvPr userDrawn="1"/>
          </p:nvSpPr>
          <p:spPr>
            <a:xfrm rot="9888766">
              <a:off x="138881" y="112350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a:extLst>
                <a:ext uri="{FF2B5EF4-FFF2-40B4-BE49-F238E27FC236}">
                  <a16:creationId xmlns:a16="http://schemas.microsoft.com/office/drawing/2014/main" xmlns="" id="{BD689294-FF24-47E8-BE67-C30BF992E02C}"/>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a:extLst>
                <a:ext uri="{FF2B5EF4-FFF2-40B4-BE49-F238E27FC236}">
                  <a16:creationId xmlns:a16="http://schemas.microsoft.com/office/drawing/2014/main" xmlns="" id="{891F3367-E9A8-4D4A-8AFE-812B03557E67}"/>
                </a:ext>
              </a:extLst>
            </p:cNvPr>
            <p:cNvSpPr>
              <a:spLocks noChangeAspect="1"/>
            </p:cNvSpPr>
            <p:nvPr userDrawn="1"/>
          </p:nvSpPr>
          <p:spPr>
            <a:xfrm rot="9888766">
              <a:off x="641859" y="1193677"/>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a:extLst>
                <a:ext uri="{FF2B5EF4-FFF2-40B4-BE49-F238E27FC236}">
                  <a16:creationId xmlns:a16="http://schemas.microsoft.com/office/drawing/2014/main" xmlns="" id="{CB944D24-80B4-4F37-AB5E-3CC9513983CB}"/>
                </a:ext>
              </a:extLst>
            </p:cNvPr>
            <p:cNvSpPr>
              <a:spLocks noChangeAspect="1"/>
            </p:cNvSpPr>
            <p:nvPr userDrawn="1"/>
          </p:nvSpPr>
          <p:spPr>
            <a:xfrm rot="9888766">
              <a:off x="828295" y="51243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a:extLst>
                <a:ext uri="{FF2B5EF4-FFF2-40B4-BE49-F238E27FC236}">
                  <a16:creationId xmlns:a16="http://schemas.microsoft.com/office/drawing/2014/main" xmlns="" id="{F5E284D9-8781-4CF7-A7AE-9DC461193EF5}"/>
                </a:ext>
              </a:extLst>
            </p:cNvPr>
            <p:cNvSpPr>
              <a:spLocks noChangeAspect="1"/>
            </p:cNvSpPr>
            <p:nvPr userDrawn="1"/>
          </p:nvSpPr>
          <p:spPr>
            <a:xfrm rot="9888766">
              <a:off x="524474" y="90491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a:extLst>
                <a:ext uri="{FF2B5EF4-FFF2-40B4-BE49-F238E27FC236}">
                  <a16:creationId xmlns:a16="http://schemas.microsoft.com/office/drawing/2014/main" xmlns="" id="{3294A0BB-5F08-4E81-AE2E-300A1A182FDA}"/>
                </a:ext>
              </a:extLst>
            </p:cNvPr>
            <p:cNvSpPr>
              <a:spLocks noChangeAspect="1"/>
            </p:cNvSpPr>
            <p:nvPr userDrawn="1"/>
          </p:nvSpPr>
          <p:spPr>
            <a:xfrm rot="9888766">
              <a:off x="886945" y="79090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9" name="Straight Connector 708">
              <a:extLst>
                <a:ext uri="{FF2B5EF4-FFF2-40B4-BE49-F238E27FC236}">
                  <a16:creationId xmlns:a16="http://schemas.microsoft.com/office/drawing/2014/main" xmlns="" id="{9B2287F5-8279-4125-BBAB-F4713CE57048}"/>
                </a:ext>
              </a:extLst>
            </p:cNvPr>
            <p:cNvCxnSpPr>
              <a:cxnSpLocks/>
              <a:stCxn id="708" idx="2"/>
              <a:endCxn id="697" idx="7"/>
            </p:cNvCxnSpPr>
            <p:nvPr userDrawn="1"/>
          </p:nvCxnSpPr>
          <p:spPr>
            <a:xfrm rot="9888766" flipH="1">
              <a:off x="913165" y="609190"/>
              <a:ext cx="339955" cy="1599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xmlns="" id="{75A2CEF3-4CFA-4FC3-83BD-F76DD231CE49}"/>
                </a:ext>
              </a:extLst>
            </p:cNvPr>
            <p:cNvCxnSpPr>
              <a:cxnSpLocks/>
              <a:stCxn id="698" idx="4"/>
              <a:endCxn id="699" idx="1"/>
            </p:cNvCxnSpPr>
            <p:nvPr userDrawn="1"/>
          </p:nvCxnSpPr>
          <p:spPr>
            <a:xfrm flipH="1" flipV="1">
              <a:off x="1581021" y="-32362"/>
              <a:ext cx="149639" cy="46398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1" name="Oval 710">
              <a:extLst>
                <a:ext uri="{FF2B5EF4-FFF2-40B4-BE49-F238E27FC236}">
                  <a16:creationId xmlns:a16="http://schemas.microsoft.com/office/drawing/2014/main" xmlns="" id="{595A11A3-495F-40A2-8CE0-5B907B8FFAAF}"/>
                </a:ext>
              </a:extLst>
            </p:cNvPr>
            <p:cNvSpPr>
              <a:spLocks noChangeAspect="1"/>
            </p:cNvSpPr>
            <p:nvPr userDrawn="1"/>
          </p:nvSpPr>
          <p:spPr>
            <a:xfrm rot="9888766">
              <a:off x="2146358" y="39530"/>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Connector 711">
              <a:extLst>
                <a:ext uri="{FF2B5EF4-FFF2-40B4-BE49-F238E27FC236}">
                  <a16:creationId xmlns:a16="http://schemas.microsoft.com/office/drawing/2014/main" xmlns="" id="{8B11E1E8-24A6-4E6B-85FA-68D8F351E03C}"/>
                </a:ext>
              </a:extLst>
            </p:cNvPr>
            <p:cNvCxnSpPr>
              <a:cxnSpLocks/>
              <a:stCxn id="711" idx="3"/>
            </p:cNvCxnSpPr>
            <p:nvPr userDrawn="1"/>
          </p:nvCxnSpPr>
          <p:spPr>
            <a:xfrm rot="9888766" flipH="1">
              <a:off x="2174347" y="-50442"/>
              <a:ext cx="62078" cy="8693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xmlns="" id="{F62FDE05-41C4-43F1-96AD-0669BFC8AB87}"/>
                </a:ext>
              </a:extLst>
            </p:cNvPr>
            <p:cNvCxnSpPr>
              <a:cxnSpLocks/>
              <a:stCxn id="711" idx="1"/>
              <a:endCxn id="720" idx="2"/>
            </p:cNvCxnSpPr>
            <p:nvPr userDrawn="1"/>
          </p:nvCxnSpPr>
          <p:spPr>
            <a:xfrm>
              <a:off x="2196830" y="79990"/>
              <a:ext cx="166170" cy="1978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xmlns="" id="{8C6DC7C1-B5E4-471C-A22B-40A1563C894E}"/>
                </a:ext>
              </a:extLst>
            </p:cNvPr>
            <p:cNvCxnSpPr>
              <a:cxnSpLocks/>
              <a:stCxn id="720" idx="3"/>
              <a:endCxn id="698" idx="2"/>
            </p:cNvCxnSpPr>
            <p:nvPr userDrawn="1"/>
          </p:nvCxnSpPr>
          <p:spPr>
            <a:xfrm flipH="1">
              <a:off x="1780400" y="299945"/>
              <a:ext cx="577138" cy="1601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xmlns="" id="{1BCFCA73-68BB-4990-BA1A-7BDF1343C8E4}"/>
                </a:ext>
              </a:extLst>
            </p:cNvPr>
            <p:cNvCxnSpPr>
              <a:cxnSpLocks/>
              <a:stCxn id="696" idx="7"/>
              <a:endCxn id="704" idx="2"/>
            </p:cNvCxnSpPr>
            <p:nvPr userDrawn="1"/>
          </p:nvCxnSpPr>
          <p:spPr>
            <a:xfrm flipH="1">
              <a:off x="427446" y="1295429"/>
              <a:ext cx="825885" cy="22083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xmlns="" id="{7E6704FE-8688-42B0-818C-107A1AEF5F34}"/>
                </a:ext>
              </a:extLst>
            </p:cNvPr>
            <p:cNvCxnSpPr>
              <a:cxnSpLocks/>
              <a:stCxn id="698" idx="1"/>
              <a:endCxn id="717" idx="4"/>
            </p:cNvCxnSpPr>
            <p:nvPr/>
          </p:nvCxnSpPr>
          <p:spPr>
            <a:xfrm>
              <a:off x="1776451" y="490900"/>
              <a:ext cx="440756" cy="2819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7" name="Oval 716">
              <a:extLst>
                <a:ext uri="{FF2B5EF4-FFF2-40B4-BE49-F238E27FC236}">
                  <a16:creationId xmlns:a16="http://schemas.microsoft.com/office/drawing/2014/main" xmlns="" id="{8ECAD86E-6B1C-4581-8D5A-F4609C8D78A5}"/>
                </a:ext>
              </a:extLst>
            </p:cNvPr>
            <p:cNvSpPr/>
            <p:nvPr/>
          </p:nvSpPr>
          <p:spPr>
            <a:xfrm rot="8852236">
              <a:off x="2203401" y="768190"/>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8" name="Straight Connector 717">
              <a:extLst>
                <a:ext uri="{FF2B5EF4-FFF2-40B4-BE49-F238E27FC236}">
                  <a16:creationId xmlns:a16="http://schemas.microsoft.com/office/drawing/2014/main" xmlns="" id="{3CB7E470-0011-4F06-A24A-E13EEBFF432E}"/>
                </a:ext>
              </a:extLst>
            </p:cNvPr>
            <p:cNvCxnSpPr>
              <a:cxnSpLocks/>
              <a:stCxn id="717" idx="6"/>
              <a:endCxn id="696" idx="1"/>
            </p:cNvCxnSpPr>
            <p:nvPr/>
          </p:nvCxnSpPr>
          <p:spPr>
            <a:xfrm flipH="1">
              <a:off x="1301700" y="813990"/>
              <a:ext cx="906358" cy="4506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xmlns="" id="{CDFF3F64-3EA0-4EDF-AE26-77A15578E1A0}"/>
                </a:ext>
              </a:extLst>
            </p:cNvPr>
            <p:cNvCxnSpPr>
              <a:cxnSpLocks/>
              <a:stCxn id="720" idx="4"/>
              <a:endCxn id="717" idx="2"/>
            </p:cNvCxnSpPr>
            <p:nvPr/>
          </p:nvCxnSpPr>
          <p:spPr>
            <a:xfrm flipH="1">
              <a:off x="2258351" y="319468"/>
              <a:ext cx="110986" cy="46252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0" name="Oval 719">
              <a:extLst>
                <a:ext uri="{FF2B5EF4-FFF2-40B4-BE49-F238E27FC236}">
                  <a16:creationId xmlns:a16="http://schemas.microsoft.com/office/drawing/2014/main" xmlns="" id="{E99AFB83-68E5-49D3-9092-C81BB64D54B4}"/>
                </a:ext>
              </a:extLst>
            </p:cNvPr>
            <p:cNvSpPr/>
            <p:nvPr userDrawn="1"/>
          </p:nvSpPr>
          <p:spPr>
            <a:xfrm rot="2181221">
              <a:off x="2357200" y="265661"/>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a:extLst>
                <a:ext uri="{FF2B5EF4-FFF2-40B4-BE49-F238E27FC236}">
                  <a16:creationId xmlns:a16="http://schemas.microsoft.com/office/drawing/2014/main" xmlns="" id="{6101369B-8E23-410E-A01A-E3D77B02C695}"/>
                </a:ext>
              </a:extLst>
            </p:cNvPr>
            <p:cNvCxnSpPr>
              <a:cxnSpLocks/>
              <a:endCxn id="701" idx="4"/>
            </p:cNvCxnSpPr>
            <p:nvPr userDrawn="1"/>
          </p:nvCxnSpPr>
          <p:spPr>
            <a:xfrm>
              <a:off x="61339" y="-8698"/>
              <a:ext cx="243225" cy="3448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2" name="Oval 721">
              <a:extLst>
                <a:ext uri="{FF2B5EF4-FFF2-40B4-BE49-F238E27FC236}">
                  <a16:creationId xmlns:a16="http://schemas.microsoft.com/office/drawing/2014/main" xmlns="" id="{AE5978D6-C0CE-444C-AFBA-1CD7B8591904}"/>
                </a:ext>
              </a:extLst>
            </p:cNvPr>
            <p:cNvSpPr/>
            <p:nvPr userDrawn="1"/>
          </p:nvSpPr>
          <p:spPr>
            <a:xfrm rot="8852236">
              <a:off x="2545972" y="-969"/>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3" name="Straight Connector 722">
              <a:extLst>
                <a:ext uri="{FF2B5EF4-FFF2-40B4-BE49-F238E27FC236}">
                  <a16:creationId xmlns:a16="http://schemas.microsoft.com/office/drawing/2014/main" xmlns="" id="{13E1B2D6-C827-4F65-88D1-63CC5A7CCE2F}"/>
                </a:ext>
              </a:extLst>
            </p:cNvPr>
            <p:cNvCxnSpPr>
              <a:cxnSpLocks/>
              <a:stCxn id="722" idx="7"/>
              <a:endCxn id="720" idx="0"/>
            </p:cNvCxnSpPr>
            <p:nvPr userDrawn="1"/>
          </p:nvCxnSpPr>
          <p:spPr>
            <a:xfrm flipH="1">
              <a:off x="2404670" y="57928"/>
              <a:ext cx="164636" cy="21353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xmlns="" id="{EE0569AA-5869-4C5E-9253-677825DFCDB0}"/>
                </a:ext>
              </a:extLst>
            </p:cNvPr>
            <p:cNvCxnSpPr>
              <a:cxnSpLocks/>
              <a:stCxn id="722" idx="5"/>
              <a:endCxn id="711" idx="1"/>
            </p:cNvCxnSpPr>
            <p:nvPr userDrawn="1"/>
          </p:nvCxnSpPr>
          <p:spPr>
            <a:xfrm flipH="1">
              <a:off x="2196830" y="22365"/>
              <a:ext cx="349852" cy="5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79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xmlns="" id="{9711BFE8-7B35-49CA-8783-02B6A4074FC8}"/>
              </a:ext>
            </a:extLst>
          </p:cNvPr>
          <p:cNvSpPr>
            <a:spLocks noGrp="1"/>
          </p:cNvSpPr>
          <p:nvPr>
            <p:ph type="pic" sz="quarter" idx="10" hasCustomPrompt="1"/>
          </p:nvPr>
        </p:nvSpPr>
        <p:spPr>
          <a:xfrm>
            <a:off x="724276" y="1714872"/>
            <a:ext cx="3570781" cy="4314254"/>
          </a:xfrm>
          <a:prstGeom prst="rect">
            <a:avLst/>
          </a:prstGeom>
          <a:solidFill>
            <a:schemeClr val="bg1">
              <a:lumMod val="95000"/>
            </a:schemeClr>
          </a:solidFill>
        </p:spPr>
        <p:txBody>
          <a:bodyPr lIns="0" tIns="108000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p:txBody>
      </p:sp>
      <p:sp>
        <p:nvSpPr>
          <p:cNvPr id="3" name="Rectangle 2">
            <a:extLst>
              <a:ext uri="{FF2B5EF4-FFF2-40B4-BE49-F238E27FC236}">
                <a16:creationId xmlns:a16="http://schemas.microsoft.com/office/drawing/2014/main" xmlns="" id="{63855CF1-6552-4077-8058-C210017E1C51}"/>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9">
            <a:extLst>
              <a:ext uri="{FF2B5EF4-FFF2-40B4-BE49-F238E27FC236}">
                <a16:creationId xmlns:a16="http://schemas.microsoft.com/office/drawing/2014/main" xmlns="" id="{7D89FE69-2981-49E0-980C-38654D860084}"/>
              </a:ext>
            </a:extLst>
          </p:cNvPr>
          <p:cNvSpPr>
            <a:spLocks noGrp="1"/>
          </p:cNvSpPr>
          <p:nvPr>
            <p:ph type="body" sz="quarter" idx="11"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23" name="Graphic 2">
            <a:extLst>
              <a:ext uri="{FF2B5EF4-FFF2-40B4-BE49-F238E27FC236}">
                <a16:creationId xmlns:a16="http://schemas.microsoft.com/office/drawing/2014/main" xmlns="" id="{EF9857A9-EE37-45A5-8CC1-0DE5682310A9}"/>
              </a:ext>
            </a:extLst>
          </p:cNvPr>
          <p:cNvGrpSpPr/>
          <p:nvPr userDrawn="1"/>
        </p:nvGrpSpPr>
        <p:grpSpPr>
          <a:xfrm>
            <a:off x="-571500" y="0"/>
            <a:ext cx="5475613" cy="6984745"/>
            <a:chOff x="5963369" y="2553156"/>
            <a:chExt cx="3093526" cy="3946132"/>
          </a:xfrm>
        </p:grpSpPr>
        <p:grpSp>
          <p:nvGrpSpPr>
            <p:cNvPr id="24" name="Graphic 2">
              <a:extLst>
                <a:ext uri="{FF2B5EF4-FFF2-40B4-BE49-F238E27FC236}">
                  <a16:creationId xmlns:a16="http://schemas.microsoft.com/office/drawing/2014/main" xmlns="" id="{794CBD54-2AF2-476F-A3A8-B9C5B7472208}"/>
                </a:ext>
              </a:extLst>
            </p:cNvPr>
            <p:cNvGrpSpPr/>
            <p:nvPr/>
          </p:nvGrpSpPr>
          <p:grpSpPr>
            <a:xfrm>
              <a:off x="5963610" y="2557954"/>
              <a:ext cx="3093060" cy="3908889"/>
              <a:chOff x="5963610" y="2557954"/>
              <a:chExt cx="3093060" cy="3908889"/>
            </a:xfrm>
            <a:solidFill>
              <a:srgbClr val="CCCCCC"/>
            </a:solidFill>
          </p:grpSpPr>
          <p:sp>
            <p:nvSpPr>
              <p:cNvPr id="33" name="Freeform: Shape 32">
                <a:extLst>
                  <a:ext uri="{FF2B5EF4-FFF2-40B4-BE49-F238E27FC236}">
                    <a16:creationId xmlns:a16="http://schemas.microsoft.com/office/drawing/2014/main" xmlns="" id="{6757B2EB-D61A-418C-B72D-BD1864C1E5A0}"/>
                  </a:ext>
                </a:extLst>
              </p:cNvPr>
              <p:cNvSpPr/>
              <p:nvPr/>
            </p:nvSpPr>
            <p:spPr>
              <a:xfrm>
                <a:off x="5963610" y="2557954"/>
                <a:ext cx="3093060" cy="3878708"/>
              </a:xfrm>
              <a:custGeom>
                <a:avLst/>
                <a:gdLst>
                  <a:gd name="connsiteX0" fmla="*/ 3064613 w 3093060"/>
                  <a:gd name="connsiteY0" fmla="*/ 3739877 h 3878708"/>
                  <a:gd name="connsiteX1" fmla="*/ 3081967 w 3093060"/>
                  <a:gd name="connsiteY1" fmla="*/ 3582183 h 3878708"/>
                  <a:gd name="connsiteX2" fmla="*/ 3053295 w 3093060"/>
                  <a:gd name="connsiteY2" fmla="*/ 3491640 h 3878708"/>
                  <a:gd name="connsiteX3" fmla="*/ 2998970 w 3093060"/>
                  <a:gd name="connsiteY3" fmla="*/ 3355827 h 3878708"/>
                  <a:gd name="connsiteX4" fmla="*/ 2969543 w 3093060"/>
                  <a:gd name="connsiteY4" fmla="*/ 3113626 h 3878708"/>
                  <a:gd name="connsiteX5" fmla="*/ 2934836 w 3093060"/>
                  <a:gd name="connsiteY5" fmla="*/ 2863126 h 3878708"/>
                  <a:gd name="connsiteX6" fmla="*/ 2882019 w 3093060"/>
                  <a:gd name="connsiteY6" fmla="*/ 2657897 h 3878708"/>
                  <a:gd name="connsiteX7" fmla="*/ 2808077 w 3093060"/>
                  <a:gd name="connsiteY7" fmla="*/ 2417960 h 3878708"/>
                  <a:gd name="connsiteX8" fmla="*/ 2673772 w 3093060"/>
                  <a:gd name="connsiteY8" fmla="*/ 1979585 h 3878708"/>
                  <a:gd name="connsiteX9" fmla="*/ 2561349 w 3093060"/>
                  <a:gd name="connsiteY9" fmla="*/ 1855090 h 3878708"/>
                  <a:gd name="connsiteX10" fmla="*/ 1983388 w 3093060"/>
                  <a:gd name="connsiteY10" fmla="*/ 1675514 h 3878708"/>
                  <a:gd name="connsiteX11" fmla="*/ 1983388 w 3093060"/>
                  <a:gd name="connsiteY11" fmla="*/ 1675514 h 3878708"/>
                  <a:gd name="connsiteX12" fmla="*/ 1991687 w 3093060"/>
                  <a:gd name="connsiteY12" fmla="*/ 1418978 h 3878708"/>
                  <a:gd name="connsiteX13" fmla="*/ 2148627 w 3093060"/>
                  <a:gd name="connsiteY13" fmla="*/ 1157160 h 3878708"/>
                  <a:gd name="connsiteX14" fmla="*/ 2209743 w 3093060"/>
                  <a:gd name="connsiteY14" fmla="*/ 1003993 h 3878708"/>
                  <a:gd name="connsiteX15" fmla="*/ 2217288 w 3093060"/>
                  <a:gd name="connsiteY15" fmla="*/ 798764 h 3878708"/>
                  <a:gd name="connsiteX16" fmla="*/ 2176544 w 3093060"/>
                  <a:gd name="connsiteY16" fmla="*/ 582217 h 3878708"/>
                  <a:gd name="connsiteX17" fmla="*/ 2077702 w 3093060"/>
                  <a:gd name="connsiteY17" fmla="*/ 274373 h 3878708"/>
                  <a:gd name="connsiteX18" fmla="*/ 1936608 w 3093060"/>
                  <a:gd name="connsiteY18" fmla="*/ 90271 h 3878708"/>
                  <a:gd name="connsiteX19" fmla="*/ 1649890 w 3093060"/>
                  <a:gd name="connsiteY19" fmla="*/ 6519 h 3878708"/>
                  <a:gd name="connsiteX20" fmla="*/ 1424289 w 3093060"/>
                  <a:gd name="connsiteY20" fmla="*/ 3501 h 3878708"/>
                  <a:gd name="connsiteX21" fmla="*/ 1182843 w 3093060"/>
                  <a:gd name="connsiteY21" fmla="*/ 68390 h 3878708"/>
                  <a:gd name="connsiteX22" fmla="*/ 1009304 w 3093060"/>
                  <a:gd name="connsiteY22" fmla="*/ 216275 h 3878708"/>
                  <a:gd name="connsiteX23" fmla="*/ 879527 w 3093060"/>
                  <a:gd name="connsiteY23" fmla="*/ 676532 h 3878708"/>
                  <a:gd name="connsiteX24" fmla="*/ 867455 w 3093060"/>
                  <a:gd name="connsiteY24" fmla="*/ 1023610 h 3878708"/>
                  <a:gd name="connsiteX25" fmla="*/ 940643 w 3093060"/>
                  <a:gd name="connsiteY25" fmla="*/ 1203186 h 3878708"/>
                  <a:gd name="connsiteX26" fmla="*/ 1081738 w 3093060"/>
                  <a:gd name="connsiteY26" fmla="*/ 1452931 h 3878708"/>
                  <a:gd name="connsiteX27" fmla="*/ 1127764 w 3093060"/>
                  <a:gd name="connsiteY27" fmla="*/ 1626470 h 3878708"/>
                  <a:gd name="connsiteX28" fmla="*/ 1057593 w 3093060"/>
                  <a:gd name="connsiteY28" fmla="*/ 1684568 h 3878708"/>
                  <a:gd name="connsiteX29" fmla="*/ 659208 w 3093060"/>
                  <a:gd name="connsiteY29" fmla="*/ 1791710 h 3878708"/>
                  <a:gd name="connsiteX30" fmla="*/ 524903 w 3093060"/>
                  <a:gd name="connsiteY30" fmla="*/ 1875462 h 3878708"/>
                  <a:gd name="connsiteX31" fmla="*/ 370227 w 3093060"/>
                  <a:gd name="connsiteY31" fmla="*/ 2074654 h 3878708"/>
                  <a:gd name="connsiteX32" fmla="*/ 236677 w 3093060"/>
                  <a:gd name="connsiteY32" fmla="*/ 2436069 h 3878708"/>
                  <a:gd name="connsiteX33" fmla="*/ 147644 w 3093060"/>
                  <a:gd name="connsiteY33" fmla="*/ 2869917 h 3878708"/>
                  <a:gd name="connsiteX34" fmla="*/ 94828 w 3093060"/>
                  <a:gd name="connsiteY34" fmla="*/ 3214732 h 3878708"/>
                  <a:gd name="connsiteX35" fmla="*/ 60120 w 3093060"/>
                  <a:gd name="connsiteY35" fmla="*/ 3400343 h 3878708"/>
                  <a:gd name="connsiteX36" fmla="*/ 18621 w 3093060"/>
                  <a:gd name="connsiteY36" fmla="*/ 3582183 h 3878708"/>
                  <a:gd name="connsiteX37" fmla="*/ 28430 w 3093060"/>
                  <a:gd name="connsiteY37" fmla="*/ 3745159 h 3878708"/>
                  <a:gd name="connsiteX38" fmla="*/ 26166 w 3093060"/>
                  <a:gd name="connsiteY38" fmla="*/ 3797975 h 3878708"/>
                  <a:gd name="connsiteX39" fmla="*/ 21639 w 3093060"/>
                  <a:gd name="connsiteY39" fmla="*/ 3878708 h 3878708"/>
                  <a:gd name="connsiteX40" fmla="*/ 562629 w 3093060"/>
                  <a:gd name="connsiteY40" fmla="*/ 3878708 h 3878708"/>
                  <a:gd name="connsiteX41" fmla="*/ 556593 w 3093060"/>
                  <a:gd name="connsiteY41" fmla="*/ 3563320 h 3878708"/>
                  <a:gd name="connsiteX42" fmla="*/ 599601 w 3093060"/>
                  <a:gd name="connsiteY42" fmla="*/ 3260758 h 3878708"/>
                  <a:gd name="connsiteX43" fmla="*/ 662226 w 3093060"/>
                  <a:gd name="connsiteY43" fmla="*/ 3671970 h 3878708"/>
                  <a:gd name="connsiteX44" fmla="*/ 644117 w 3093060"/>
                  <a:gd name="connsiteY44" fmla="*/ 3878708 h 3878708"/>
                  <a:gd name="connsiteX45" fmla="*/ 2429308 w 3093060"/>
                  <a:gd name="connsiteY45" fmla="*/ 3878708 h 3878708"/>
                  <a:gd name="connsiteX46" fmla="*/ 2420254 w 3093060"/>
                  <a:gd name="connsiteY46" fmla="*/ 3515785 h 3878708"/>
                  <a:gd name="connsiteX47" fmla="*/ 2474579 w 3093060"/>
                  <a:gd name="connsiteY47" fmla="*/ 3232841 h 3878708"/>
                  <a:gd name="connsiteX48" fmla="*/ 2547768 w 3093060"/>
                  <a:gd name="connsiteY48" fmla="*/ 3878708 h 3878708"/>
                  <a:gd name="connsiteX49" fmla="*/ 3026132 w 3093060"/>
                  <a:gd name="connsiteY49" fmla="*/ 3878708 h 3878708"/>
                  <a:gd name="connsiteX50" fmla="*/ 3041977 w 3093060"/>
                  <a:gd name="connsiteY50" fmla="*/ 3858336 h 3878708"/>
                  <a:gd name="connsiteX51" fmla="*/ 3064613 w 3093060"/>
                  <a:gd name="connsiteY51" fmla="*/ 3739877 h 38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93060" h="3878708">
                    <a:moveTo>
                      <a:pt x="3064613" y="3739877"/>
                    </a:moveTo>
                    <a:cubicBezTo>
                      <a:pt x="3088003" y="3690079"/>
                      <a:pt x="3105357" y="3638771"/>
                      <a:pt x="3081967" y="3582183"/>
                    </a:cubicBezTo>
                    <a:cubicBezTo>
                      <a:pt x="3072912" y="3559547"/>
                      <a:pt x="3054049" y="3519558"/>
                      <a:pt x="3053295" y="3491640"/>
                    </a:cubicBezTo>
                    <a:cubicBezTo>
                      <a:pt x="3052540" y="3445615"/>
                      <a:pt x="3010287" y="3399589"/>
                      <a:pt x="2998970" y="3355827"/>
                    </a:cubicBezTo>
                    <a:cubicBezTo>
                      <a:pt x="2974825" y="3260758"/>
                      <a:pt x="2988406" y="3208696"/>
                      <a:pt x="2969543" y="3113626"/>
                    </a:cubicBezTo>
                    <a:cubicBezTo>
                      <a:pt x="2952944" y="3031384"/>
                      <a:pt x="2960489" y="2944614"/>
                      <a:pt x="2934836" y="2863126"/>
                    </a:cubicBezTo>
                    <a:cubicBezTo>
                      <a:pt x="2913709" y="2795220"/>
                      <a:pt x="2903900" y="2725804"/>
                      <a:pt x="2882019" y="2657897"/>
                    </a:cubicBezTo>
                    <a:cubicBezTo>
                      <a:pt x="2856366" y="2578673"/>
                      <a:pt x="2832221" y="2497939"/>
                      <a:pt x="2808077" y="2417960"/>
                    </a:cubicBezTo>
                    <a:cubicBezTo>
                      <a:pt x="2761296" y="2265548"/>
                      <a:pt x="2731870" y="2127471"/>
                      <a:pt x="2673772" y="1979585"/>
                    </a:cubicBezTo>
                    <a:cubicBezTo>
                      <a:pt x="2655664" y="1933559"/>
                      <a:pt x="2599075" y="1886779"/>
                      <a:pt x="2561349" y="1855090"/>
                    </a:cubicBezTo>
                    <a:cubicBezTo>
                      <a:pt x="2438362" y="1752475"/>
                      <a:pt x="2017341" y="1689095"/>
                      <a:pt x="1983388" y="1675514"/>
                    </a:cubicBezTo>
                    <a:lnTo>
                      <a:pt x="1983388" y="1675514"/>
                    </a:lnTo>
                    <a:cubicBezTo>
                      <a:pt x="1923026" y="1643070"/>
                      <a:pt x="1956225" y="1491412"/>
                      <a:pt x="1991687" y="1418978"/>
                    </a:cubicBezTo>
                    <a:cubicBezTo>
                      <a:pt x="2035449" y="1329945"/>
                      <a:pt x="2103356" y="1241666"/>
                      <a:pt x="2148627" y="1157160"/>
                    </a:cubicBezTo>
                    <a:cubicBezTo>
                      <a:pt x="2184844" y="1096798"/>
                      <a:pt x="2202953" y="1036437"/>
                      <a:pt x="2209743" y="1003993"/>
                    </a:cubicBezTo>
                    <a:cubicBezTo>
                      <a:pt x="2226343" y="926277"/>
                      <a:pt x="2233133" y="855352"/>
                      <a:pt x="2217288" y="798764"/>
                    </a:cubicBezTo>
                    <a:cubicBezTo>
                      <a:pt x="2199180" y="702185"/>
                      <a:pt x="2192389" y="649369"/>
                      <a:pt x="2176544" y="582217"/>
                    </a:cubicBezTo>
                    <a:cubicBezTo>
                      <a:pt x="2150891" y="470548"/>
                      <a:pt x="2109392" y="384533"/>
                      <a:pt x="2077702" y="274373"/>
                    </a:cubicBezTo>
                    <a:cubicBezTo>
                      <a:pt x="2055821" y="198921"/>
                      <a:pt x="2012814" y="124978"/>
                      <a:pt x="1936608" y="90271"/>
                    </a:cubicBezTo>
                    <a:cubicBezTo>
                      <a:pt x="1840029" y="45754"/>
                      <a:pt x="1755523" y="17837"/>
                      <a:pt x="1649890" y="6519"/>
                    </a:cubicBezTo>
                    <a:cubicBezTo>
                      <a:pt x="1589529" y="-272"/>
                      <a:pt x="1468051" y="-2535"/>
                      <a:pt x="1424289" y="3501"/>
                    </a:cubicBezTo>
                    <a:cubicBezTo>
                      <a:pt x="1342801" y="14819"/>
                      <a:pt x="1259804" y="38209"/>
                      <a:pt x="1182843" y="68390"/>
                    </a:cubicBezTo>
                    <a:cubicBezTo>
                      <a:pt x="1106637" y="98570"/>
                      <a:pt x="1044767" y="129506"/>
                      <a:pt x="1009304" y="216275"/>
                    </a:cubicBezTo>
                    <a:cubicBezTo>
                      <a:pt x="948943" y="365670"/>
                      <a:pt x="918762" y="521101"/>
                      <a:pt x="879527" y="676532"/>
                    </a:cubicBezTo>
                    <a:cubicBezTo>
                      <a:pt x="850101" y="790464"/>
                      <a:pt x="845574" y="969285"/>
                      <a:pt x="867455" y="1023610"/>
                    </a:cubicBezTo>
                    <a:cubicBezTo>
                      <a:pt x="891599" y="1083217"/>
                      <a:pt x="932343" y="1187341"/>
                      <a:pt x="940643" y="1203186"/>
                    </a:cubicBezTo>
                    <a:cubicBezTo>
                      <a:pt x="984405" y="1286183"/>
                      <a:pt x="1039485" y="1368425"/>
                      <a:pt x="1081738" y="1452931"/>
                    </a:cubicBezTo>
                    <a:cubicBezTo>
                      <a:pt x="1102864" y="1495184"/>
                      <a:pt x="1151154" y="1578936"/>
                      <a:pt x="1127764" y="1626470"/>
                    </a:cubicBezTo>
                    <a:cubicBezTo>
                      <a:pt x="1111164" y="1659669"/>
                      <a:pt x="1082492" y="1674005"/>
                      <a:pt x="1057593" y="1684568"/>
                    </a:cubicBezTo>
                    <a:cubicBezTo>
                      <a:pt x="1029676" y="1696641"/>
                      <a:pt x="742205" y="1749457"/>
                      <a:pt x="659208" y="1791710"/>
                    </a:cubicBezTo>
                    <a:cubicBezTo>
                      <a:pt x="611673" y="1815855"/>
                      <a:pt x="564138" y="1835472"/>
                      <a:pt x="524903" y="1875462"/>
                    </a:cubicBezTo>
                    <a:cubicBezTo>
                      <a:pt x="467560" y="1934314"/>
                      <a:pt x="402671" y="1997694"/>
                      <a:pt x="370227" y="2074654"/>
                    </a:cubicBezTo>
                    <a:cubicBezTo>
                      <a:pt x="316656" y="2202923"/>
                      <a:pt x="284212" y="2305537"/>
                      <a:pt x="236677" y="2436069"/>
                    </a:cubicBezTo>
                    <a:cubicBezTo>
                      <a:pt x="185370" y="2577164"/>
                      <a:pt x="178579" y="2722786"/>
                      <a:pt x="147644" y="2869917"/>
                    </a:cubicBezTo>
                    <a:cubicBezTo>
                      <a:pt x="123499" y="2983849"/>
                      <a:pt x="106900" y="3099291"/>
                      <a:pt x="94828" y="3214732"/>
                    </a:cubicBezTo>
                    <a:cubicBezTo>
                      <a:pt x="88037" y="3277357"/>
                      <a:pt x="78983" y="3343755"/>
                      <a:pt x="60120" y="3400343"/>
                    </a:cubicBezTo>
                    <a:cubicBezTo>
                      <a:pt x="38993" y="3465232"/>
                      <a:pt x="41257" y="3518048"/>
                      <a:pt x="18621" y="3582183"/>
                    </a:cubicBezTo>
                    <a:cubicBezTo>
                      <a:pt x="-242" y="3634244"/>
                      <a:pt x="-15332" y="3693097"/>
                      <a:pt x="28430" y="3745159"/>
                    </a:cubicBezTo>
                    <a:cubicBezTo>
                      <a:pt x="36730" y="3754967"/>
                      <a:pt x="23903" y="3785148"/>
                      <a:pt x="26166" y="3797975"/>
                    </a:cubicBezTo>
                    <a:cubicBezTo>
                      <a:pt x="32957" y="3829665"/>
                      <a:pt x="39748" y="3858336"/>
                      <a:pt x="21639" y="3878708"/>
                    </a:cubicBezTo>
                    <a:lnTo>
                      <a:pt x="562629" y="3878708"/>
                    </a:lnTo>
                    <a:cubicBezTo>
                      <a:pt x="549802" y="3773830"/>
                      <a:pt x="557348" y="3668952"/>
                      <a:pt x="556593" y="3563320"/>
                    </a:cubicBezTo>
                    <a:cubicBezTo>
                      <a:pt x="555838" y="3469759"/>
                      <a:pt x="560366" y="3353563"/>
                      <a:pt x="599601" y="3260758"/>
                    </a:cubicBezTo>
                    <a:cubicBezTo>
                      <a:pt x="628272" y="3392044"/>
                      <a:pt x="650908" y="3546720"/>
                      <a:pt x="662226" y="3671970"/>
                    </a:cubicBezTo>
                    <a:cubicBezTo>
                      <a:pt x="668262" y="3742141"/>
                      <a:pt x="653171" y="3810047"/>
                      <a:pt x="644117" y="3878708"/>
                    </a:cubicBezTo>
                    <a:lnTo>
                      <a:pt x="2429308" y="3878708"/>
                    </a:lnTo>
                    <a:cubicBezTo>
                      <a:pt x="2428554" y="3875690"/>
                      <a:pt x="2403655" y="3631226"/>
                      <a:pt x="2420254" y="3515785"/>
                    </a:cubicBezTo>
                    <a:cubicBezTo>
                      <a:pt x="2430817" y="3439579"/>
                      <a:pt x="2456471" y="3317346"/>
                      <a:pt x="2474579" y="3232841"/>
                    </a:cubicBezTo>
                    <a:cubicBezTo>
                      <a:pt x="2552295" y="3432788"/>
                      <a:pt x="2547768" y="3877199"/>
                      <a:pt x="2547768" y="3878708"/>
                    </a:cubicBezTo>
                    <a:lnTo>
                      <a:pt x="3026132" y="3878708"/>
                    </a:lnTo>
                    <a:cubicBezTo>
                      <a:pt x="3036696" y="3878708"/>
                      <a:pt x="3044995" y="3868900"/>
                      <a:pt x="3041977" y="3858336"/>
                    </a:cubicBezTo>
                    <a:cubicBezTo>
                      <a:pt x="3035186" y="3831928"/>
                      <a:pt x="3048768" y="3775339"/>
                      <a:pt x="3064613" y="3739877"/>
                    </a:cubicBezTo>
                    <a:close/>
                  </a:path>
                </a:pathLst>
              </a:custGeom>
              <a:solidFill>
                <a:schemeClr val="bg1">
                  <a:alpha val="20000"/>
                </a:schemeClr>
              </a:solidFill>
              <a:ln w="752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96F8A62B-26FD-41A2-9AEC-7DE217C1136A}"/>
                  </a:ext>
                </a:extLst>
              </p:cNvPr>
              <p:cNvSpPr/>
              <p:nvPr/>
            </p:nvSpPr>
            <p:spPr>
              <a:xfrm>
                <a:off x="8403481" y="6466088"/>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xmlns="" id="{7D48CCAE-0F2D-4FEC-ACF8-FD12DCA95D33}"/>
                </a:ext>
              </a:extLst>
            </p:cNvPr>
            <p:cNvSpPr/>
            <p:nvPr/>
          </p:nvSpPr>
          <p:spPr>
            <a:xfrm>
              <a:off x="7048970" y="3337100"/>
              <a:ext cx="928620" cy="958241"/>
            </a:xfrm>
            <a:custGeom>
              <a:avLst/>
              <a:gdLst>
                <a:gd name="connsiteX0" fmla="*/ 15241 w 928620"/>
                <a:gd name="connsiteY0" fmla="*/ 388577 h 958241"/>
                <a:gd name="connsiteX1" fmla="*/ 212925 w 928620"/>
                <a:gd name="connsiteY1" fmla="*/ 33953 h 958241"/>
                <a:gd name="connsiteX2" fmla="*/ 432490 w 928620"/>
                <a:gd name="connsiteY2" fmla="*/ 0 h 958241"/>
                <a:gd name="connsiteX3" fmla="*/ 700344 w 928620"/>
                <a:gd name="connsiteY3" fmla="*/ 31690 h 958241"/>
                <a:gd name="connsiteX4" fmla="*/ 916890 w 928620"/>
                <a:gd name="connsiteY4" fmla="*/ 378014 h 958241"/>
                <a:gd name="connsiteX5" fmla="*/ 817294 w 928620"/>
                <a:gd name="connsiteY5" fmla="*/ 679067 h 958241"/>
                <a:gd name="connsiteX6" fmla="*/ 461916 w 928620"/>
                <a:gd name="connsiteY6" fmla="*/ 958239 h 958241"/>
                <a:gd name="connsiteX7" fmla="*/ 138227 w 928620"/>
                <a:gd name="connsiteY7" fmla="*/ 714529 h 958241"/>
                <a:gd name="connsiteX8" fmla="*/ 15241 w 928620"/>
                <a:gd name="connsiteY8" fmla="*/ 388577 h 9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20" h="958241">
                  <a:moveTo>
                    <a:pt x="15241" y="388577"/>
                  </a:moveTo>
                  <a:cubicBezTo>
                    <a:pt x="-38330" y="235410"/>
                    <a:pt x="54476" y="69416"/>
                    <a:pt x="212925" y="33953"/>
                  </a:cubicBezTo>
                  <a:cubicBezTo>
                    <a:pt x="297431" y="15090"/>
                    <a:pt x="381182" y="0"/>
                    <a:pt x="432490" y="0"/>
                  </a:cubicBezTo>
                  <a:cubicBezTo>
                    <a:pt x="489078" y="0"/>
                    <a:pt x="594711" y="14336"/>
                    <a:pt x="700344" y="31690"/>
                  </a:cubicBezTo>
                  <a:cubicBezTo>
                    <a:pt x="862565" y="58098"/>
                    <a:pt x="964425" y="221074"/>
                    <a:pt x="916890" y="378014"/>
                  </a:cubicBezTo>
                  <a:cubicBezTo>
                    <a:pt x="879919" y="501000"/>
                    <a:pt x="839930" y="627005"/>
                    <a:pt x="817294" y="679067"/>
                  </a:cubicBezTo>
                  <a:cubicBezTo>
                    <a:pt x="760705" y="810353"/>
                    <a:pt x="579621" y="958993"/>
                    <a:pt x="461916" y="958239"/>
                  </a:cubicBezTo>
                  <a:cubicBezTo>
                    <a:pt x="344211" y="957484"/>
                    <a:pt x="198589" y="848833"/>
                    <a:pt x="138227" y="714529"/>
                  </a:cubicBezTo>
                  <a:cubicBezTo>
                    <a:pt x="107292" y="647377"/>
                    <a:pt x="59003" y="513827"/>
                    <a:pt x="15241" y="388577"/>
                  </a:cubicBezTo>
                  <a:close/>
                </a:path>
              </a:pathLst>
            </a:custGeom>
            <a:solidFill>
              <a:schemeClr val="bg1">
                <a:lumMod val="95000"/>
                <a:alpha val="20000"/>
              </a:schemeClr>
            </a:solidFill>
            <a:ln w="752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E88BE8FA-1FEC-42B0-8FD2-11D95C267006}"/>
                </a:ext>
              </a:extLst>
            </p:cNvPr>
            <p:cNvSpPr/>
            <p:nvPr/>
          </p:nvSpPr>
          <p:spPr>
            <a:xfrm>
              <a:off x="6918589" y="4231205"/>
              <a:ext cx="1166485" cy="2206212"/>
            </a:xfrm>
            <a:custGeom>
              <a:avLst/>
              <a:gdLst>
                <a:gd name="connsiteX0" fmla="*/ 1069153 w 1166485"/>
                <a:gd name="connsiteY0" fmla="*/ 0 h 2206212"/>
                <a:gd name="connsiteX1" fmla="*/ 691139 w 1166485"/>
                <a:gd name="connsiteY1" fmla="*/ 237673 h 2206212"/>
                <a:gd name="connsiteX2" fmla="*/ 691139 w 1166485"/>
                <a:gd name="connsiteY2" fmla="*/ 237673 h 2206212"/>
                <a:gd name="connsiteX3" fmla="*/ 630778 w 1166485"/>
                <a:gd name="connsiteY3" fmla="*/ 201457 h 2206212"/>
                <a:gd name="connsiteX4" fmla="*/ 631532 w 1166485"/>
                <a:gd name="connsiteY4" fmla="*/ 132795 h 2206212"/>
                <a:gd name="connsiteX5" fmla="*/ 587015 w 1166485"/>
                <a:gd name="connsiteY5" fmla="*/ 87524 h 2206212"/>
                <a:gd name="connsiteX6" fmla="*/ 537972 w 1166485"/>
                <a:gd name="connsiteY6" fmla="*/ 138077 h 2206212"/>
                <a:gd name="connsiteX7" fmla="*/ 537972 w 1166485"/>
                <a:gd name="connsiteY7" fmla="*/ 196929 h 2206212"/>
                <a:gd name="connsiteX8" fmla="*/ 477610 w 1166485"/>
                <a:gd name="connsiteY8" fmla="*/ 237673 h 2206212"/>
                <a:gd name="connsiteX9" fmla="*/ 477610 w 1166485"/>
                <a:gd name="connsiteY9" fmla="*/ 237673 h 2206212"/>
                <a:gd name="connsiteX10" fmla="*/ 129023 w 1166485"/>
                <a:gd name="connsiteY10" fmla="*/ 40744 h 2206212"/>
                <a:gd name="connsiteX11" fmla="*/ 129023 w 1166485"/>
                <a:gd name="connsiteY11" fmla="*/ 40744 h 2206212"/>
                <a:gd name="connsiteX12" fmla="*/ 81488 w 1166485"/>
                <a:gd name="connsiteY12" fmla="*/ 8300 h 2206212"/>
                <a:gd name="connsiteX13" fmla="*/ 0 w 1166485"/>
                <a:gd name="connsiteY13" fmla="*/ 49798 h 2206212"/>
                <a:gd name="connsiteX14" fmla="*/ 0 w 1166485"/>
                <a:gd name="connsiteY14" fmla="*/ 49798 h 2206212"/>
                <a:gd name="connsiteX15" fmla="*/ 36217 w 1166485"/>
                <a:gd name="connsiteY15" fmla="*/ 89788 h 2206212"/>
                <a:gd name="connsiteX16" fmla="*/ 485910 w 1166485"/>
                <a:gd name="connsiteY16" fmla="*/ 338779 h 2206212"/>
                <a:gd name="connsiteX17" fmla="*/ 537217 w 1166485"/>
                <a:gd name="connsiteY17" fmla="*/ 403667 h 2206212"/>
                <a:gd name="connsiteX18" fmla="*/ 536463 w 1166485"/>
                <a:gd name="connsiteY18" fmla="*/ 2189613 h 2206212"/>
                <a:gd name="connsiteX19" fmla="*/ 537217 w 1166485"/>
                <a:gd name="connsiteY19" fmla="*/ 2206212 h 2206212"/>
                <a:gd name="connsiteX20" fmla="*/ 565134 w 1166485"/>
                <a:gd name="connsiteY20" fmla="*/ 2206212 h 2206212"/>
                <a:gd name="connsiteX21" fmla="*/ 603615 w 1166485"/>
                <a:gd name="connsiteY21" fmla="*/ 2206212 h 2206212"/>
                <a:gd name="connsiteX22" fmla="*/ 633041 w 1166485"/>
                <a:gd name="connsiteY22" fmla="*/ 2206212 h 2206212"/>
                <a:gd name="connsiteX23" fmla="*/ 633796 w 1166485"/>
                <a:gd name="connsiteY23" fmla="*/ 2191877 h 2206212"/>
                <a:gd name="connsiteX24" fmla="*/ 635305 w 1166485"/>
                <a:gd name="connsiteY24" fmla="*/ 1921004 h 2206212"/>
                <a:gd name="connsiteX25" fmla="*/ 635305 w 1166485"/>
                <a:gd name="connsiteY25" fmla="*/ 410458 h 2206212"/>
                <a:gd name="connsiteX26" fmla="*/ 703966 w 1166485"/>
                <a:gd name="connsiteY26" fmla="*/ 335761 h 2206212"/>
                <a:gd name="connsiteX27" fmla="*/ 1166486 w 1166485"/>
                <a:gd name="connsiteY27" fmla="*/ 48289 h 2206212"/>
                <a:gd name="connsiteX28" fmla="*/ 1069153 w 1166485"/>
                <a:gd name="connsiteY28" fmla="*/ 0 h 220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485" h="2206212">
                  <a:moveTo>
                    <a:pt x="1069153" y="0"/>
                  </a:moveTo>
                  <a:cubicBezTo>
                    <a:pt x="978610" y="134304"/>
                    <a:pt x="849588" y="209002"/>
                    <a:pt x="691139" y="237673"/>
                  </a:cubicBezTo>
                  <a:cubicBezTo>
                    <a:pt x="691139" y="237673"/>
                    <a:pt x="691139" y="237673"/>
                    <a:pt x="691139" y="237673"/>
                  </a:cubicBezTo>
                  <a:cubicBezTo>
                    <a:pt x="637568" y="255027"/>
                    <a:pt x="631532" y="252009"/>
                    <a:pt x="630778" y="201457"/>
                  </a:cubicBezTo>
                  <a:cubicBezTo>
                    <a:pt x="630778" y="178821"/>
                    <a:pt x="629269" y="155431"/>
                    <a:pt x="631532" y="132795"/>
                  </a:cubicBezTo>
                  <a:cubicBezTo>
                    <a:pt x="634550" y="98842"/>
                    <a:pt x="621723" y="89033"/>
                    <a:pt x="587015" y="87524"/>
                  </a:cubicBezTo>
                  <a:cubicBezTo>
                    <a:pt x="544762" y="85261"/>
                    <a:pt x="534199" y="100351"/>
                    <a:pt x="537972" y="138077"/>
                  </a:cubicBezTo>
                  <a:cubicBezTo>
                    <a:pt x="540235" y="157694"/>
                    <a:pt x="538726" y="177312"/>
                    <a:pt x="537972" y="196929"/>
                  </a:cubicBezTo>
                  <a:cubicBezTo>
                    <a:pt x="537217" y="252764"/>
                    <a:pt x="533445" y="255782"/>
                    <a:pt x="477610" y="237673"/>
                  </a:cubicBezTo>
                  <a:cubicBezTo>
                    <a:pt x="477610" y="237673"/>
                    <a:pt x="477610" y="237673"/>
                    <a:pt x="477610" y="237673"/>
                  </a:cubicBezTo>
                  <a:cubicBezTo>
                    <a:pt x="335761" y="216547"/>
                    <a:pt x="221828" y="145622"/>
                    <a:pt x="129023" y="40744"/>
                  </a:cubicBezTo>
                  <a:cubicBezTo>
                    <a:pt x="129023" y="40744"/>
                    <a:pt x="129023" y="40744"/>
                    <a:pt x="129023" y="40744"/>
                  </a:cubicBezTo>
                  <a:cubicBezTo>
                    <a:pt x="109405" y="33953"/>
                    <a:pt x="106387" y="-2263"/>
                    <a:pt x="81488" y="8300"/>
                  </a:cubicBezTo>
                  <a:cubicBezTo>
                    <a:pt x="53571" y="20372"/>
                    <a:pt x="19617" y="21881"/>
                    <a:pt x="0" y="49798"/>
                  </a:cubicBezTo>
                  <a:lnTo>
                    <a:pt x="0" y="49798"/>
                  </a:lnTo>
                  <a:cubicBezTo>
                    <a:pt x="12072" y="63380"/>
                    <a:pt x="24145" y="76206"/>
                    <a:pt x="36217" y="89788"/>
                  </a:cubicBezTo>
                  <a:cubicBezTo>
                    <a:pt x="156940" y="224092"/>
                    <a:pt x="300298" y="319161"/>
                    <a:pt x="485910" y="338779"/>
                  </a:cubicBezTo>
                  <a:cubicBezTo>
                    <a:pt x="529672" y="343306"/>
                    <a:pt x="537972" y="363678"/>
                    <a:pt x="537217" y="403667"/>
                  </a:cubicBezTo>
                  <a:cubicBezTo>
                    <a:pt x="536463" y="998983"/>
                    <a:pt x="537217" y="1594298"/>
                    <a:pt x="536463" y="2189613"/>
                  </a:cubicBezTo>
                  <a:cubicBezTo>
                    <a:pt x="536463" y="2195649"/>
                    <a:pt x="537217" y="2200931"/>
                    <a:pt x="537217" y="2206212"/>
                  </a:cubicBezTo>
                  <a:lnTo>
                    <a:pt x="565134" y="2206212"/>
                  </a:lnTo>
                  <a:lnTo>
                    <a:pt x="603615" y="2206212"/>
                  </a:lnTo>
                  <a:lnTo>
                    <a:pt x="633041" y="2206212"/>
                  </a:lnTo>
                  <a:cubicBezTo>
                    <a:pt x="633796" y="2202440"/>
                    <a:pt x="633796" y="2197158"/>
                    <a:pt x="633796" y="2191877"/>
                  </a:cubicBezTo>
                  <a:cubicBezTo>
                    <a:pt x="631532" y="2102089"/>
                    <a:pt x="635305" y="2011547"/>
                    <a:pt x="635305" y="1921004"/>
                  </a:cubicBezTo>
                  <a:cubicBezTo>
                    <a:pt x="636059" y="1417740"/>
                    <a:pt x="636814" y="913722"/>
                    <a:pt x="635305" y="410458"/>
                  </a:cubicBezTo>
                  <a:cubicBezTo>
                    <a:pt x="635305" y="356887"/>
                    <a:pt x="654168" y="343306"/>
                    <a:pt x="703966" y="335761"/>
                  </a:cubicBezTo>
                  <a:cubicBezTo>
                    <a:pt x="900141" y="307089"/>
                    <a:pt x="1050290" y="202966"/>
                    <a:pt x="1166486" y="48289"/>
                  </a:cubicBezTo>
                  <a:cubicBezTo>
                    <a:pt x="1138569" y="21127"/>
                    <a:pt x="1102352" y="13581"/>
                    <a:pt x="1069153" y="0"/>
                  </a:cubicBezTo>
                  <a:close/>
                </a:path>
              </a:pathLst>
            </a:custGeom>
            <a:solidFill>
              <a:schemeClr val="accent4">
                <a:alpha val="20000"/>
              </a:schemeClr>
            </a:solidFill>
            <a:ln w="752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44EE43E4-96AC-4BA1-9644-D65493F6A6A2}"/>
                </a:ext>
              </a:extLst>
            </p:cNvPr>
            <p:cNvSpPr/>
            <p:nvPr/>
          </p:nvSpPr>
          <p:spPr>
            <a:xfrm>
              <a:off x="7483723" y="6471370"/>
              <a:ext cx="38480" cy="8396"/>
            </a:xfrm>
            <a:custGeom>
              <a:avLst/>
              <a:gdLst>
                <a:gd name="connsiteX0" fmla="*/ 20372 w 38480"/>
                <a:gd name="connsiteY0" fmla="*/ 8300 h 8396"/>
                <a:gd name="connsiteX1" fmla="*/ 38480 w 38480"/>
                <a:gd name="connsiteY1" fmla="*/ 0 h 8396"/>
                <a:gd name="connsiteX2" fmla="*/ 0 w 38480"/>
                <a:gd name="connsiteY2" fmla="*/ 0 h 8396"/>
                <a:gd name="connsiteX3" fmla="*/ 20372 w 38480"/>
                <a:gd name="connsiteY3" fmla="*/ 8300 h 8396"/>
              </a:gdLst>
              <a:ahLst/>
              <a:cxnLst>
                <a:cxn ang="0">
                  <a:pos x="connsiteX0" y="connsiteY0"/>
                </a:cxn>
                <a:cxn ang="0">
                  <a:pos x="connsiteX1" y="connsiteY1"/>
                </a:cxn>
                <a:cxn ang="0">
                  <a:pos x="connsiteX2" y="connsiteY2"/>
                </a:cxn>
                <a:cxn ang="0">
                  <a:pos x="connsiteX3" y="connsiteY3"/>
                </a:cxn>
              </a:cxnLst>
              <a:rect l="l" t="t" r="r" b="b"/>
              <a:pathLst>
                <a:path w="38480" h="8396">
                  <a:moveTo>
                    <a:pt x="20372" y="8300"/>
                  </a:moveTo>
                  <a:cubicBezTo>
                    <a:pt x="28672" y="8300"/>
                    <a:pt x="34708" y="4527"/>
                    <a:pt x="38480" y="0"/>
                  </a:cubicBezTo>
                  <a:lnTo>
                    <a:pt x="0" y="0"/>
                  </a:lnTo>
                  <a:cubicBezTo>
                    <a:pt x="3773" y="5282"/>
                    <a:pt x="9809" y="9054"/>
                    <a:pt x="20372" y="8300"/>
                  </a:cubicBezTo>
                  <a:close/>
                </a:path>
              </a:pathLst>
            </a:custGeom>
            <a:solidFill>
              <a:srgbClr val="CCCCCC"/>
            </a:solidFill>
            <a:ln w="752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59E67FF-0E14-4B17-944B-09479E6D419E}"/>
                </a:ext>
              </a:extLst>
            </p:cNvPr>
            <p:cNvSpPr/>
            <p:nvPr/>
          </p:nvSpPr>
          <p:spPr>
            <a:xfrm>
              <a:off x="6585846" y="6501551"/>
              <a:ext cx="6036" cy="7545"/>
            </a:xfrm>
            <a:custGeom>
              <a:avLst/>
              <a:gdLst>
                <a:gd name="connsiteX0" fmla="*/ 6036 w 6036"/>
                <a:gd name="connsiteY0" fmla="*/ 0 h 7545"/>
                <a:gd name="connsiteX1" fmla="*/ 0 w 6036"/>
                <a:gd name="connsiteY1" fmla="*/ 0 h 7545"/>
                <a:gd name="connsiteX2" fmla="*/ 6036 w 6036"/>
                <a:gd name="connsiteY2" fmla="*/ 0 h 7545"/>
              </a:gdLst>
              <a:ahLst/>
              <a:cxnLst>
                <a:cxn ang="0">
                  <a:pos x="connsiteX0" y="connsiteY0"/>
                </a:cxn>
                <a:cxn ang="0">
                  <a:pos x="connsiteX1" y="connsiteY1"/>
                </a:cxn>
                <a:cxn ang="0">
                  <a:pos x="connsiteX2" y="connsiteY2"/>
                </a:cxn>
              </a:cxnLst>
              <a:rect l="l" t="t" r="r" b="b"/>
              <a:pathLst>
                <a:path w="6036" h="7545">
                  <a:moveTo>
                    <a:pt x="6036" y="0"/>
                  </a:moveTo>
                  <a:cubicBezTo>
                    <a:pt x="3773" y="0"/>
                    <a:pt x="1509" y="0"/>
                    <a:pt x="0" y="0"/>
                  </a:cubicBezTo>
                  <a:cubicBezTo>
                    <a:pt x="2264" y="0"/>
                    <a:pt x="3773" y="0"/>
                    <a:pt x="6036" y="0"/>
                  </a:cubicBezTo>
                  <a:close/>
                </a:path>
              </a:pathLst>
            </a:custGeom>
            <a:solidFill>
              <a:srgbClr val="CCCCCC"/>
            </a:solidFill>
            <a:ln w="752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2D62DA49-AEE8-4049-9FDF-3FD84E789405}"/>
                </a:ext>
              </a:extLst>
            </p:cNvPr>
            <p:cNvSpPr/>
            <p:nvPr/>
          </p:nvSpPr>
          <p:spPr>
            <a:xfrm>
              <a:off x="8412536" y="6501551"/>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D42E8636-8408-44EC-A98D-84BEFFF09217}"/>
                </a:ext>
              </a:extLst>
            </p:cNvPr>
            <p:cNvSpPr/>
            <p:nvPr/>
          </p:nvSpPr>
          <p:spPr>
            <a:xfrm>
              <a:off x="7105710" y="3719624"/>
              <a:ext cx="820916" cy="584014"/>
            </a:xfrm>
            <a:custGeom>
              <a:avLst/>
              <a:gdLst>
                <a:gd name="connsiteX0" fmla="*/ 217301 w 820916"/>
                <a:gd name="connsiteY0" fmla="*/ 111686 h 584014"/>
                <a:gd name="connsiteX1" fmla="*/ 25654 w 820916"/>
                <a:gd name="connsiteY1" fmla="*/ 128285 h 584014"/>
                <a:gd name="connsiteX2" fmla="*/ 0 w 820916"/>
                <a:gd name="connsiteY2" fmla="*/ 122249 h 584014"/>
                <a:gd name="connsiteX3" fmla="*/ 28672 w 820916"/>
                <a:gd name="connsiteY3" fmla="*/ 224109 h 584014"/>
                <a:gd name="connsiteX4" fmla="*/ 181839 w 820916"/>
                <a:gd name="connsiteY4" fmla="*/ 470836 h 584014"/>
                <a:gd name="connsiteX5" fmla="*/ 402913 w 820916"/>
                <a:gd name="connsiteY5" fmla="*/ 584014 h 584014"/>
                <a:gd name="connsiteX6" fmla="*/ 585506 w 820916"/>
                <a:gd name="connsiteY6" fmla="*/ 506299 h 584014"/>
                <a:gd name="connsiteX7" fmla="*/ 786963 w 820916"/>
                <a:gd name="connsiteY7" fmla="*/ 227881 h 584014"/>
                <a:gd name="connsiteX8" fmla="*/ 820916 w 820916"/>
                <a:gd name="connsiteY8" fmla="*/ 123758 h 584014"/>
                <a:gd name="connsiteX9" fmla="*/ 785454 w 820916"/>
                <a:gd name="connsiteY9" fmla="*/ 141112 h 584014"/>
                <a:gd name="connsiteX10" fmla="*/ 596824 w 820916"/>
                <a:gd name="connsiteY10" fmla="*/ 114704 h 584014"/>
                <a:gd name="connsiteX11" fmla="*/ 405177 w 820916"/>
                <a:gd name="connsiteY11" fmla="*/ 17 h 584014"/>
                <a:gd name="connsiteX12" fmla="*/ 217301 w 820916"/>
                <a:gd name="connsiteY12" fmla="*/ 111686 h 58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916" h="584014">
                  <a:moveTo>
                    <a:pt x="217301" y="111686"/>
                  </a:moveTo>
                  <a:cubicBezTo>
                    <a:pt x="156185" y="162238"/>
                    <a:pt x="95069" y="177329"/>
                    <a:pt x="25654" y="128285"/>
                  </a:cubicBezTo>
                  <a:cubicBezTo>
                    <a:pt x="24899" y="127530"/>
                    <a:pt x="0" y="122249"/>
                    <a:pt x="0" y="122249"/>
                  </a:cubicBezTo>
                  <a:cubicBezTo>
                    <a:pt x="6036" y="160729"/>
                    <a:pt x="13581" y="187892"/>
                    <a:pt x="28672" y="224109"/>
                  </a:cubicBezTo>
                  <a:cubicBezTo>
                    <a:pt x="72434" y="331250"/>
                    <a:pt x="107896" y="398403"/>
                    <a:pt x="181839" y="470836"/>
                  </a:cubicBezTo>
                  <a:cubicBezTo>
                    <a:pt x="216547" y="504790"/>
                    <a:pt x="332743" y="584014"/>
                    <a:pt x="402913" y="584014"/>
                  </a:cubicBezTo>
                  <a:cubicBezTo>
                    <a:pt x="468556" y="584014"/>
                    <a:pt x="543253" y="537989"/>
                    <a:pt x="585506" y="506299"/>
                  </a:cubicBezTo>
                  <a:cubicBezTo>
                    <a:pt x="721320" y="404439"/>
                    <a:pt x="769609" y="289752"/>
                    <a:pt x="786963" y="227881"/>
                  </a:cubicBezTo>
                  <a:cubicBezTo>
                    <a:pt x="797526" y="187892"/>
                    <a:pt x="810353" y="161484"/>
                    <a:pt x="820916" y="123758"/>
                  </a:cubicBezTo>
                  <a:cubicBezTo>
                    <a:pt x="820916" y="123758"/>
                    <a:pt x="785454" y="140357"/>
                    <a:pt x="785454" y="141112"/>
                  </a:cubicBezTo>
                  <a:cubicBezTo>
                    <a:pt x="715284" y="175065"/>
                    <a:pt x="657186" y="168274"/>
                    <a:pt x="596824" y="114704"/>
                  </a:cubicBezTo>
                  <a:cubicBezTo>
                    <a:pt x="565134" y="86032"/>
                    <a:pt x="494210" y="17"/>
                    <a:pt x="405177" y="17"/>
                  </a:cubicBezTo>
                  <a:cubicBezTo>
                    <a:pt x="301807" y="-1492"/>
                    <a:pt x="233146" y="98859"/>
                    <a:pt x="217301" y="111686"/>
                  </a:cubicBezTo>
                  <a:close/>
                </a:path>
              </a:pathLst>
            </a:custGeom>
            <a:solidFill>
              <a:schemeClr val="accent4">
                <a:lumMod val="60000"/>
                <a:lumOff val="40000"/>
                <a:alpha val="20000"/>
              </a:schemeClr>
            </a:solidFill>
            <a:ln w="752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7AFDA568-2087-47FB-AC5E-0D2176AC166F}"/>
                </a:ext>
              </a:extLst>
            </p:cNvPr>
            <p:cNvSpPr/>
            <p:nvPr/>
          </p:nvSpPr>
          <p:spPr>
            <a:xfrm>
              <a:off x="7215863" y="2553306"/>
              <a:ext cx="135223" cy="802656"/>
            </a:xfrm>
            <a:custGeom>
              <a:avLst/>
              <a:gdLst>
                <a:gd name="connsiteX0" fmla="*/ 79231 w 135223"/>
                <a:gd name="connsiteY0" fmla="*/ 802657 h 802656"/>
                <a:gd name="connsiteX1" fmla="*/ 65650 w 135223"/>
                <a:gd name="connsiteY1" fmla="*/ 790585 h 802656"/>
                <a:gd name="connsiteX2" fmla="*/ 7 w 135223"/>
                <a:gd name="connsiteY2" fmla="*/ 434452 h 802656"/>
                <a:gd name="connsiteX3" fmla="*/ 107903 w 135223"/>
                <a:gd name="connsiteY3" fmla="*/ 8149 h 802656"/>
                <a:gd name="connsiteX4" fmla="*/ 129029 w 135223"/>
                <a:gd name="connsiteY4" fmla="*/ 3622 h 802656"/>
                <a:gd name="connsiteX5" fmla="*/ 132047 w 135223"/>
                <a:gd name="connsiteY5" fmla="*/ 31539 h 802656"/>
                <a:gd name="connsiteX6" fmla="*/ 30187 w 135223"/>
                <a:gd name="connsiteY6" fmla="*/ 434452 h 802656"/>
                <a:gd name="connsiteX7" fmla="*/ 93567 w 135223"/>
                <a:gd name="connsiteY7" fmla="*/ 774740 h 802656"/>
                <a:gd name="connsiteX8" fmla="*/ 85267 w 135223"/>
                <a:gd name="connsiteY8" fmla="*/ 801148 h 802656"/>
                <a:gd name="connsiteX9" fmla="*/ 79231 w 135223"/>
                <a:gd name="connsiteY9" fmla="*/ 802657 h 80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656">
                  <a:moveTo>
                    <a:pt x="79231" y="802657"/>
                  </a:moveTo>
                  <a:cubicBezTo>
                    <a:pt x="73195" y="802657"/>
                    <a:pt x="67913" y="798130"/>
                    <a:pt x="65650" y="790585"/>
                  </a:cubicBezTo>
                  <a:cubicBezTo>
                    <a:pt x="62632" y="782285"/>
                    <a:pt x="-748" y="583092"/>
                    <a:pt x="7" y="434452"/>
                  </a:cubicBezTo>
                  <a:cubicBezTo>
                    <a:pt x="761" y="204324"/>
                    <a:pt x="103376" y="15694"/>
                    <a:pt x="107903" y="8149"/>
                  </a:cubicBezTo>
                  <a:cubicBezTo>
                    <a:pt x="113184" y="-905"/>
                    <a:pt x="122239" y="-2414"/>
                    <a:pt x="129029" y="3622"/>
                  </a:cubicBezTo>
                  <a:cubicBezTo>
                    <a:pt x="135820" y="10412"/>
                    <a:pt x="137329" y="22485"/>
                    <a:pt x="132047" y="31539"/>
                  </a:cubicBezTo>
                  <a:cubicBezTo>
                    <a:pt x="131293" y="33048"/>
                    <a:pt x="30942" y="217905"/>
                    <a:pt x="30187" y="434452"/>
                  </a:cubicBezTo>
                  <a:cubicBezTo>
                    <a:pt x="29433" y="574792"/>
                    <a:pt x="92812" y="772476"/>
                    <a:pt x="93567" y="774740"/>
                  </a:cubicBezTo>
                  <a:cubicBezTo>
                    <a:pt x="96585" y="784548"/>
                    <a:pt x="93567" y="796621"/>
                    <a:pt x="85267" y="801148"/>
                  </a:cubicBezTo>
                  <a:cubicBezTo>
                    <a:pt x="83004" y="801902"/>
                    <a:pt x="81495" y="802657"/>
                    <a:pt x="79231" y="802657"/>
                  </a:cubicBezTo>
                  <a:close/>
                </a:path>
              </a:pathLst>
            </a:custGeom>
            <a:solidFill>
              <a:schemeClr val="accent4">
                <a:alpha val="20000"/>
              </a:schemeClr>
            </a:solidFill>
            <a:ln w="752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248F4250-419F-47A6-8F36-E75EEA8A0DD8}"/>
                </a:ext>
              </a:extLst>
            </p:cNvPr>
            <p:cNvSpPr/>
            <p:nvPr/>
          </p:nvSpPr>
          <p:spPr>
            <a:xfrm>
              <a:off x="7620133" y="2552980"/>
              <a:ext cx="135223" cy="802983"/>
            </a:xfrm>
            <a:custGeom>
              <a:avLst/>
              <a:gdLst>
                <a:gd name="connsiteX0" fmla="*/ 55238 w 135223"/>
                <a:gd name="connsiteY0" fmla="*/ 802984 h 802983"/>
                <a:gd name="connsiteX1" fmla="*/ 49202 w 135223"/>
                <a:gd name="connsiteY1" fmla="*/ 801475 h 802983"/>
                <a:gd name="connsiteX2" fmla="*/ 40902 w 135223"/>
                <a:gd name="connsiteY2" fmla="*/ 775066 h 802983"/>
                <a:gd name="connsiteX3" fmla="*/ 104281 w 135223"/>
                <a:gd name="connsiteY3" fmla="*/ 434778 h 802983"/>
                <a:gd name="connsiteX4" fmla="*/ 3176 w 135223"/>
                <a:gd name="connsiteY4" fmla="*/ 31866 h 802983"/>
                <a:gd name="connsiteX5" fmla="*/ 6194 w 135223"/>
                <a:gd name="connsiteY5" fmla="*/ 3948 h 802983"/>
                <a:gd name="connsiteX6" fmla="*/ 27321 w 135223"/>
                <a:gd name="connsiteY6" fmla="*/ 8476 h 802983"/>
                <a:gd name="connsiteX7" fmla="*/ 135217 w 135223"/>
                <a:gd name="connsiteY7" fmla="*/ 434778 h 802983"/>
                <a:gd name="connsiteX8" fmla="*/ 69574 w 135223"/>
                <a:gd name="connsiteY8" fmla="*/ 790911 h 802983"/>
                <a:gd name="connsiteX9" fmla="*/ 55238 w 135223"/>
                <a:gd name="connsiteY9" fmla="*/ 802984 h 80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983">
                  <a:moveTo>
                    <a:pt x="55238" y="802984"/>
                  </a:moveTo>
                  <a:cubicBezTo>
                    <a:pt x="52974" y="802984"/>
                    <a:pt x="51465" y="802229"/>
                    <a:pt x="49202" y="801475"/>
                  </a:cubicBezTo>
                  <a:cubicBezTo>
                    <a:pt x="41656" y="796947"/>
                    <a:pt x="37884" y="785630"/>
                    <a:pt x="40902" y="775066"/>
                  </a:cubicBezTo>
                  <a:cubicBezTo>
                    <a:pt x="41656" y="772803"/>
                    <a:pt x="105036" y="575119"/>
                    <a:pt x="104281" y="434778"/>
                  </a:cubicBezTo>
                  <a:cubicBezTo>
                    <a:pt x="104281" y="218232"/>
                    <a:pt x="4685" y="34129"/>
                    <a:pt x="3176" y="31866"/>
                  </a:cubicBezTo>
                  <a:cubicBezTo>
                    <a:pt x="-2106" y="22811"/>
                    <a:pt x="-597" y="10739"/>
                    <a:pt x="6194" y="3948"/>
                  </a:cubicBezTo>
                  <a:cubicBezTo>
                    <a:pt x="12985" y="-2842"/>
                    <a:pt x="22039" y="-579"/>
                    <a:pt x="27321" y="8476"/>
                  </a:cubicBezTo>
                  <a:cubicBezTo>
                    <a:pt x="31848" y="16021"/>
                    <a:pt x="134462" y="204650"/>
                    <a:pt x="135217" y="434778"/>
                  </a:cubicBezTo>
                  <a:cubicBezTo>
                    <a:pt x="135971" y="583419"/>
                    <a:pt x="71837" y="782612"/>
                    <a:pt x="69574" y="790911"/>
                  </a:cubicBezTo>
                  <a:cubicBezTo>
                    <a:pt x="67310" y="798456"/>
                    <a:pt x="61274" y="802984"/>
                    <a:pt x="55238" y="802984"/>
                  </a:cubicBezTo>
                  <a:close/>
                </a:path>
              </a:pathLst>
            </a:custGeom>
            <a:solidFill>
              <a:schemeClr val="accent4">
                <a:alpha val="20000"/>
              </a:schemeClr>
            </a:solidFill>
            <a:ln w="7527" cap="flat">
              <a:noFill/>
              <a:prstDash val="solid"/>
              <a:miter/>
            </a:ln>
          </p:spPr>
          <p:txBody>
            <a:bodyPr rtlCol="0" anchor="ctr"/>
            <a:lstStyle/>
            <a:p>
              <a:endParaRPr lang="en-US"/>
            </a:p>
          </p:txBody>
        </p:sp>
      </p:grpSp>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xmlns="" id="{AA1977E1-8EBA-4FB3-BD81-F99F9B436483}"/>
              </a:ext>
            </a:extLst>
          </p:cNvPr>
          <p:cNvGrpSpPr/>
          <p:nvPr userDrawn="1"/>
        </p:nvGrpSpPr>
        <p:grpSpPr>
          <a:xfrm>
            <a:off x="5621646" y="2868700"/>
            <a:ext cx="6563763" cy="3854458"/>
            <a:chOff x="2778815" y="839035"/>
            <a:chExt cx="6634370" cy="3895921"/>
          </a:xfrm>
        </p:grpSpPr>
        <p:sp>
          <p:nvSpPr>
            <p:cNvPr id="3" name="Freeform: Shape 2">
              <a:extLst>
                <a:ext uri="{FF2B5EF4-FFF2-40B4-BE49-F238E27FC236}">
                  <a16:creationId xmlns:a16="http://schemas.microsoft.com/office/drawing/2014/main" xmlns="" id="{417CFA83-917B-495D-82DB-930217515177}"/>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p>
          </p:txBody>
        </p:sp>
        <p:grpSp>
          <p:nvGrpSpPr>
            <p:cNvPr id="4" name="Group 3">
              <a:extLst>
                <a:ext uri="{FF2B5EF4-FFF2-40B4-BE49-F238E27FC236}">
                  <a16:creationId xmlns:a16="http://schemas.microsoft.com/office/drawing/2014/main" xmlns="" id="{F27863D9-A4DD-4B4F-892C-49E2446B8094}"/>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5" name="Straight Connector 4">
                <a:extLst>
                  <a:ext uri="{FF2B5EF4-FFF2-40B4-BE49-F238E27FC236}">
                    <a16:creationId xmlns:a16="http://schemas.microsoft.com/office/drawing/2014/main" xmlns="" id="{D701112F-6693-41AA-B212-B1C09500C3ED}"/>
                  </a:ext>
                </a:extLst>
              </p:cNvPr>
              <p:cNvCxnSpPr>
                <a:cxnSpLocks/>
                <a:stCxn id="37" idx="7"/>
                <a:endCxn id="63"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A170E66-4151-475F-A374-620B24685168}"/>
                  </a:ext>
                </a:extLst>
              </p:cNvPr>
              <p:cNvCxnSpPr>
                <a:cxnSpLocks/>
                <a:stCxn id="35" idx="4"/>
                <a:endCxn id="47"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7BDADE5D-8663-4BCD-AD9D-A8951D4DDBD3}"/>
                  </a:ext>
                </a:extLst>
              </p:cNvPr>
              <p:cNvCxnSpPr>
                <a:cxnSpLocks/>
                <a:stCxn id="40" idx="2"/>
                <a:endCxn id="45"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AE90CBC8-A822-4F38-943C-7BF2EDC8571B}"/>
                  </a:ext>
                </a:extLst>
              </p:cNvPr>
              <p:cNvCxnSpPr>
                <a:cxnSpLocks/>
                <a:stCxn id="47" idx="5"/>
                <a:endCxn id="40"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8214AAA-BCDE-4FBC-9496-9DF50D617198}"/>
                  </a:ext>
                </a:extLst>
              </p:cNvPr>
              <p:cNvCxnSpPr>
                <a:cxnSpLocks/>
                <a:stCxn id="35" idx="5"/>
                <a:endCxn id="46"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25D67F2-9B47-44F7-BDF7-A3BEDC7FB2E1}"/>
                  </a:ext>
                </a:extLst>
              </p:cNvPr>
              <p:cNvCxnSpPr>
                <a:cxnSpLocks/>
                <a:stCxn id="40" idx="0"/>
                <a:endCxn id="46"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A7C5B3D-9C60-4D12-BF2A-8E335D2F1F90}"/>
                  </a:ext>
                </a:extLst>
              </p:cNvPr>
              <p:cNvCxnSpPr>
                <a:cxnSpLocks/>
                <a:stCxn id="47" idx="3"/>
                <a:endCxn id="45"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FD41F86-4C2C-47A0-8048-DF04C7B34C42}"/>
                  </a:ext>
                </a:extLst>
              </p:cNvPr>
              <p:cNvCxnSpPr>
                <a:cxnSpLocks/>
                <a:stCxn id="35" idx="6"/>
                <a:endCxn id="44"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F4A2619-C408-49F2-99D8-FD9A604BED3F}"/>
                  </a:ext>
                </a:extLst>
              </p:cNvPr>
              <p:cNvCxnSpPr>
                <a:cxnSpLocks/>
                <a:stCxn id="40" idx="7"/>
                <a:endCxn id="42"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862EEE48-8691-4FE8-BAA0-06D51AA69EDD}"/>
                  </a:ext>
                </a:extLst>
              </p:cNvPr>
              <p:cNvCxnSpPr>
                <a:cxnSpLocks/>
                <a:stCxn id="47" idx="6"/>
                <a:endCxn id="46"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1F7ADDB-C692-4225-8E48-4B4A505C2330}"/>
                  </a:ext>
                </a:extLst>
              </p:cNvPr>
              <p:cNvCxnSpPr>
                <a:cxnSpLocks/>
                <a:stCxn id="39" idx="0"/>
                <a:endCxn id="45"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2D2C669-DC7A-4375-BF97-D89D6EA64B82}"/>
                  </a:ext>
                </a:extLst>
              </p:cNvPr>
              <p:cNvCxnSpPr>
                <a:cxnSpLocks/>
                <a:stCxn id="46" idx="6"/>
                <a:endCxn id="42"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27528A9-C11A-487B-9006-BB91060F82B6}"/>
                  </a:ext>
                </a:extLst>
              </p:cNvPr>
              <p:cNvCxnSpPr>
                <a:cxnSpLocks/>
                <a:stCxn id="41" idx="1"/>
                <a:endCxn id="42"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F4C2FC6-6DBB-4501-920F-4BA4C7AB8E91}"/>
                  </a:ext>
                </a:extLst>
              </p:cNvPr>
              <p:cNvCxnSpPr>
                <a:cxnSpLocks/>
                <a:stCxn id="44" idx="6"/>
                <a:endCxn id="42"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7171836-A282-4C74-9858-89ADFF164EA4}"/>
                  </a:ext>
                </a:extLst>
              </p:cNvPr>
              <p:cNvCxnSpPr>
                <a:cxnSpLocks/>
                <a:stCxn id="44" idx="7"/>
                <a:endCxn id="43"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B1BB34B-5505-47EB-BCBD-757368CCE7F2}"/>
                  </a:ext>
                </a:extLst>
              </p:cNvPr>
              <p:cNvCxnSpPr>
                <a:cxnSpLocks/>
                <a:stCxn id="43" idx="5"/>
                <a:endCxn id="42"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8F8D6E8-F9CE-4A6A-AF42-44581F38E70E}"/>
                  </a:ext>
                </a:extLst>
              </p:cNvPr>
              <p:cNvCxnSpPr>
                <a:cxnSpLocks/>
                <a:stCxn id="43" idx="6"/>
                <a:endCxn id="59"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E4EF39A-4FD8-4970-A080-075036105622}"/>
                  </a:ext>
                </a:extLst>
              </p:cNvPr>
              <p:cNvCxnSpPr>
                <a:cxnSpLocks/>
                <a:stCxn id="36" idx="1"/>
                <a:endCxn id="63"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129F5AB3-999C-4ABB-B877-EF370B1F0AE8}"/>
                  </a:ext>
                </a:extLst>
              </p:cNvPr>
              <p:cNvCxnSpPr>
                <a:cxnSpLocks/>
                <a:stCxn id="45" idx="2"/>
                <a:endCxn id="36"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1069131-C366-4407-A168-51BD5788EF67}"/>
                  </a:ext>
                </a:extLst>
              </p:cNvPr>
              <p:cNvCxnSpPr>
                <a:cxnSpLocks/>
                <a:stCxn id="39" idx="1"/>
                <a:endCxn id="36"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5286532-50E6-4F75-99C6-15D97C127223}"/>
                  </a:ext>
                </a:extLst>
              </p:cNvPr>
              <p:cNvCxnSpPr>
                <a:cxnSpLocks/>
                <a:stCxn id="38" idx="7"/>
                <a:endCxn id="36"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79BB812-E043-4F21-B23D-0938DC276B0B}"/>
                  </a:ext>
                </a:extLst>
              </p:cNvPr>
              <p:cNvCxnSpPr>
                <a:cxnSpLocks/>
                <a:stCxn id="37" idx="6"/>
                <a:endCxn id="36"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943916E-7E1D-4EEC-A426-87A335E0ABD6}"/>
                  </a:ext>
                </a:extLst>
              </p:cNvPr>
              <p:cNvCxnSpPr>
                <a:cxnSpLocks/>
                <a:stCxn id="50" idx="7"/>
                <a:endCxn id="37"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99864FE-EB7C-467F-8BBC-1868862716F6}"/>
                  </a:ext>
                </a:extLst>
              </p:cNvPr>
              <p:cNvCxnSpPr>
                <a:cxnSpLocks/>
                <a:stCxn id="50" idx="6"/>
                <a:endCxn id="38"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3C125E4-B5B5-4890-BCCB-E57EC91967F0}"/>
                  </a:ext>
                </a:extLst>
              </p:cNvPr>
              <p:cNvCxnSpPr>
                <a:cxnSpLocks/>
                <a:stCxn id="38" idx="6"/>
                <a:endCxn id="39"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B127C06-E4D2-4A92-B10C-E36D59FC50EB}"/>
                  </a:ext>
                </a:extLst>
              </p:cNvPr>
              <p:cNvCxnSpPr>
                <a:cxnSpLocks/>
                <a:stCxn id="39" idx="6"/>
                <a:endCxn id="40"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31C1A7DF-2BEC-408E-ACC9-5D6FAD24C823}"/>
                  </a:ext>
                </a:extLst>
              </p:cNvPr>
              <p:cNvCxnSpPr>
                <a:cxnSpLocks/>
                <a:stCxn id="41" idx="3"/>
                <a:endCxn id="40"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F048672F-BF80-44ED-A021-01EEF5177B96}"/>
                  </a:ext>
                </a:extLst>
              </p:cNvPr>
              <p:cNvCxnSpPr>
                <a:cxnSpLocks/>
                <a:stCxn id="44" idx="4"/>
                <a:endCxn id="46"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215EBB0-B545-4BFE-8459-0B06E215F36C}"/>
                  </a:ext>
                </a:extLst>
              </p:cNvPr>
              <p:cNvCxnSpPr>
                <a:cxnSpLocks/>
                <a:stCxn id="60" idx="2"/>
                <a:endCxn id="42"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8B91D42-F604-40E0-B9E7-3721176D6D2F}"/>
                  </a:ext>
                </a:extLst>
              </p:cNvPr>
              <p:cNvCxnSpPr>
                <a:cxnSpLocks/>
                <a:stCxn id="42" idx="7"/>
                <a:endCxn id="59"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9D41AD5-DA60-4E86-A3DA-E921B0E0EAE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D31AA549-E83D-4FF2-9CDD-708193785034}"/>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1ED4B990-1D0F-46D9-BB56-ED187C1F60F1}"/>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0BAF0326-C8B2-4BC2-87DA-208466310829}"/>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B0DAB470-13F9-4092-A93C-2370166F1046}"/>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xmlns="" id="{101256B3-B830-409C-8ACD-AA2FD216CA45}"/>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E64989CC-1781-4E49-8142-E7CF3AA5C7F0}"/>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77BA6B71-2F54-4C1E-9B6D-9AB3ACE7C9BA}"/>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659BDD52-A5E7-4C31-9727-E48E4CA7DEC9}"/>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475609D5-7EF2-4A63-AF19-C9908588B329}"/>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914F09C3-896B-4855-89E5-52A478F8355D}"/>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D3A74A5D-584B-4641-95BD-6A61C9751AF1}"/>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FB04758D-FF90-4CCE-A6F7-0DACF0C1CDA6}"/>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45CA35A7-14CF-46D5-836B-28DE660D87F7}"/>
                  </a:ext>
                </a:extLst>
              </p:cNvPr>
              <p:cNvCxnSpPr>
                <a:cxnSpLocks/>
                <a:stCxn id="47" idx="2"/>
                <a:endCxn id="36"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726D585F-0242-4E3A-AA35-A3885EB15873}"/>
                  </a:ext>
                </a:extLst>
              </p:cNvPr>
              <p:cNvCxnSpPr>
                <a:cxnSpLocks/>
                <a:stCxn id="37" idx="4"/>
                <a:endCxn id="38"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A0CB3583-40E0-4C85-807C-C44DBE37AFA4}"/>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xmlns="" id="{EE8F8869-8447-4C44-AE3E-43FA3638AC11}"/>
                  </a:ext>
                </a:extLst>
              </p:cNvPr>
              <p:cNvCxnSpPr>
                <a:cxnSpLocks/>
                <a:stCxn id="50" idx="1"/>
                <a:endCxn id="58"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C3EE3C1B-6DB9-4948-BE6D-67EF64748C4E}"/>
                  </a:ext>
                </a:extLst>
              </p:cNvPr>
              <p:cNvCxnSpPr>
                <a:cxnSpLocks/>
                <a:stCxn id="58" idx="3"/>
                <a:endCxn id="37"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12ED5FD6-2CD1-4F8C-B4CB-FCC1C8D47DEB}"/>
                  </a:ext>
                </a:extLst>
              </p:cNvPr>
              <p:cNvCxnSpPr>
                <a:cxnSpLocks/>
                <a:stCxn id="66" idx="6"/>
                <a:endCxn id="43"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E320A007-7F6B-4E0F-BB95-D8377C947DA7}"/>
                  </a:ext>
                </a:extLst>
              </p:cNvPr>
              <p:cNvCxnSpPr>
                <a:cxnSpLocks/>
                <a:stCxn id="37" idx="1"/>
                <a:endCxn id="55"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1582F386-4ED0-4FED-83A7-BC092F770343}"/>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xmlns="" id="{33813097-B8B1-44A7-ABC5-E0DC0B9886DF}"/>
                  </a:ext>
                </a:extLst>
              </p:cNvPr>
              <p:cNvCxnSpPr>
                <a:cxnSpLocks/>
                <a:stCxn id="55" idx="6"/>
                <a:endCxn id="63"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7EC1B89C-1738-4B28-9CB3-39FA202C9659}"/>
                  </a:ext>
                </a:extLst>
              </p:cNvPr>
              <p:cNvCxnSpPr>
                <a:cxnSpLocks/>
                <a:stCxn id="58" idx="4"/>
                <a:endCxn id="55"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xmlns="" id="{29533653-AF08-484A-BAE9-302CDA93673F}"/>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C4A6CF41-3228-4968-A581-495854420353}"/>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xmlns="" id="{6D45A326-94DD-4A43-820B-88C78AD625DC}"/>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0F3AA682-705E-4EB1-A689-BC6702E693C2}"/>
                  </a:ext>
                </a:extLst>
              </p:cNvPr>
              <p:cNvCxnSpPr>
                <a:cxnSpLocks/>
                <a:stCxn id="60" idx="3"/>
                <a:endCxn id="41"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58AE0BB0-6613-44F8-8706-E48203886D06}"/>
                  </a:ext>
                </a:extLst>
              </p:cNvPr>
              <p:cNvCxnSpPr>
                <a:cxnSpLocks/>
                <a:stCxn id="59" idx="4"/>
                <a:endCxn id="60"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xmlns="" id="{35A9AA9D-7A6A-4B96-9AC9-711A161D4068}"/>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xmlns="" id="{E887459B-4D85-4BEE-B411-2A54C6DFCAFD}"/>
                  </a:ext>
                </a:extLst>
              </p:cNvPr>
              <p:cNvCxnSpPr>
                <a:cxnSpLocks/>
                <a:stCxn id="35" idx="3"/>
                <a:endCxn id="36"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D16C72A3-9552-46E4-ADCE-BD50545C3160}"/>
                  </a:ext>
                </a:extLst>
              </p:cNvPr>
              <p:cNvCxnSpPr>
                <a:cxnSpLocks/>
                <a:stCxn id="35" idx="1"/>
                <a:endCxn id="63"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D5422202-EA3F-4ECF-AB7E-8B75C6A3C0A5}"/>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xmlns="" id="{BD39E096-1611-4ED3-81BC-F58D009FC6D9}"/>
                  </a:ext>
                </a:extLst>
              </p:cNvPr>
              <p:cNvCxnSpPr>
                <a:cxnSpLocks/>
                <a:stCxn id="66" idx="5"/>
                <a:endCxn id="44"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654B090C-A70F-416F-8255-C34496513CEF}"/>
                  </a:ext>
                </a:extLst>
              </p:cNvPr>
              <p:cNvCxnSpPr>
                <a:cxnSpLocks/>
                <a:stCxn id="66" idx="3"/>
                <a:endCxn id="35"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2852B0B-F3FD-4F9D-856A-EF2D27A641D6}"/>
                  </a:ext>
                </a:extLst>
              </p:cNvPr>
              <p:cNvCxnSpPr>
                <a:cxnSpLocks/>
                <a:stCxn id="66"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A2AD486-3C05-478F-85C4-C00BCF2E5C74}"/>
              </a:ext>
            </a:extLst>
          </p:cNvPr>
          <p:cNvGrpSpPr/>
          <p:nvPr userDrawn="1"/>
        </p:nvGrpSpPr>
        <p:grpSpPr>
          <a:xfrm>
            <a:off x="1933166" y="0"/>
            <a:ext cx="11502915" cy="6750703"/>
            <a:chOff x="2687161" y="3731096"/>
            <a:chExt cx="5158677" cy="3027467"/>
          </a:xfrm>
          <a:solidFill>
            <a:schemeClr val="bg1">
              <a:alpha val="20000"/>
            </a:schemeClr>
          </a:solidFill>
        </p:grpSpPr>
        <p:sp>
          <p:nvSpPr>
            <p:cNvPr id="3" name="Freeform: Shape 2">
              <a:extLst>
                <a:ext uri="{FF2B5EF4-FFF2-40B4-BE49-F238E27FC236}">
                  <a16:creationId xmlns:a16="http://schemas.microsoft.com/office/drawing/2014/main" xmlns="" id="{24C34644-FB4F-47E1-B7C7-17F28D1EF126}"/>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CF0BECD5-F43C-4BC7-BF77-4D2FF68EDE1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CA302A40-7D7F-42B3-8A4B-F30B655EF17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DBEEAE61-F665-4622-B783-9A52E168FB9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E2EB165D-2E31-4A7C-BAE0-4D0792FD6D83}"/>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3CCCAF8A-2893-420C-A29B-7DC3E92A8A37}"/>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F21A2092-184E-4D4E-B8D2-0F6414082211}"/>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1D2E5000-D573-427D-BE7C-A058C52D544A}"/>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77B0F955-B41C-4207-AFF4-9CFB2A839DE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9840B61-F2CE-48A2-92C8-40BEB5E242A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BC9303DB-C0CC-421B-825E-1E78C2841953}"/>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C88F0F5D-3838-4844-954B-E57C9DB1C149}"/>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B6A446E-EF00-4BED-99D0-58C711E19E7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73C48637-EC3C-4917-A9E5-A04A93AE8C9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9A39E4C1-F953-4ED1-95D7-083CE6626196}"/>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395E5709-5BE6-4A42-A843-FCE8F7DC6EEC}"/>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4CF8E3C9-0469-487E-B5F4-05C84955A8DC}"/>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6CD88A78-C98D-4362-B67C-4BEB33ADBA78}"/>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881BBE22-2155-4ED6-9F0A-C60AD694F46B}"/>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A30B1CA7-7F54-43A4-8B8D-61028D25FEAB}"/>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9C6AD075-42E6-4117-B2D0-C79E4E7004CC}"/>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71C8F713-3D45-44ED-98B5-FB70A6EE6BF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58AEFFB6-79E5-4D93-ABC6-4CEFEB0C1BF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ECCA8596-E37E-42BB-8113-01D84485D525}"/>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6849A88D-4C4B-4AAD-90CC-FEFB22A676E5}"/>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DA4BC04C-60B5-46D2-96B2-9BCA2052D244}"/>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C806A899-602B-471D-A594-547AF6197AA3}"/>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1CDF86B5-969F-4BBF-B1C2-CB98E63927BC}"/>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4ED341F7-1D69-4DFF-961D-5D932A7672E7}"/>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04B3944F-1AFC-4AF5-80FA-65A8EB58909F}"/>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CC0DB8C-F193-4E46-858E-BA1B37D5B0D5}"/>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499A7EA0-2833-49B0-9823-9E84D0FBFD22}"/>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E60E8C16-743C-4D5F-8A50-755B1D1FA859}"/>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DCF774F5-74F4-4C05-BB04-167B33ECB39A}"/>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83D053FD-3AE6-494C-9BDC-3092574C809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FBEEDC3A-4E64-41B3-B131-DA51FDCD308B}"/>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394BF2E0-303B-4D1B-BC46-3F6BF8403BB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B0AABF35-D9A0-4C17-A158-622FB976A301}"/>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5790D735-2201-47A2-AF99-0661D5AD948E}"/>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BBD61719-1EA5-4853-AB53-4A123FE9507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45C73BFC-A983-4592-BF72-1BAE02741935}"/>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D6AEDD92-BFCE-46C8-9E6D-3A4AF394328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C3E48FEA-6380-47CA-871E-65250EDB32C0}"/>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BBC6C349-4DCD-400C-B984-03883C76DD5B}"/>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E19F12CC-88D1-4555-A37A-5CBBCCB2500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8700FCD7-14C8-4C40-ACC1-CFCC4A342F35}"/>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FE3B51BF-33AE-4A42-A61A-9ADFAEE981F3}"/>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84974F89-4C39-466B-A62A-1322B9D0A64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014C963B-092A-44CE-9593-57E7BF38ADFD}"/>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03FB671F-8F8C-4235-9A05-19D35EC40D74}"/>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90F917CA-6007-46E4-B676-6E8DBE6795BA}"/>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473AEA5D-70DC-42F9-AF96-179F9DEAF2BE}"/>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DFC27D76-A9E2-4DFE-A008-D171EF99E775}"/>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34E1AD02-A5C0-4976-A156-FCDD054F6B9C}"/>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FC4E426B-27B9-435B-9A18-641DD4E8D4E7}"/>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66904A9B-E4D3-4A43-A493-A6299AFFA973}"/>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336C5A0E-9E5B-410A-93D7-BD898DA7A1DD}"/>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292ED490-3948-4575-96BD-F68B6D0B5F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2C9FD75F-1998-48CB-8476-7C3764C225D3}"/>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8E30551D-A4CB-43E7-883D-DAF48D35F10F}"/>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3086C427-29AD-403B-9FD2-F12C125580A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C51D8B00-F57F-4EE8-BF31-C4C6F214CCA0}"/>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85CA207F-CDED-4C6E-A8E9-F51AAC085BC0}"/>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3730CBA3-E82B-4859-8C91-90154E98C0C4}"/>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3FC5FA34-AA13-4B45-A6FF-027CE8CE8F2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678A3E12-AA48-4EC2-ADAB-F2E0642F712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4F99E765-4263-4BE5-8199-A6948CDB795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87C2E4D3-75A6-4EB1-A48B-19A7A0F42E2D}"/>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80E8FD36-D2C1-49B3-A7FD-143320EEF267}"/>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936245E7-A6CC-4BCD-85D3-276064EFF2E2}"/>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609AEADD-D3AC-4F09-86EC-B7E0A9BF618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90E7C330-C1F3-4665-A86A-C368576FAD3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D2B33E07-B204-4CB4-9F71-7F11CE4188D6}"/>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E39E93F1-EC4B-475F-84B0-779E6B7F4F3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8719A2A2-117E-4016-B531-9D89E36D78E8}"/>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A501DC8C-AF62-4B05-9145-4CA86322B571}"/>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F10C1198-C9EB-4A8E-BAB1-45AA9EA9C862}"/>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DDAD08FA-5485-432D-894D-6E54DF43530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592D01A4-15CB-4578-80DA-B26D0534CBEA}"/>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8A329E42-BF77-4796-A372-923152B4FBF9}"/>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1FB8B834-D5E7-49E3-BE79-271E01C9D27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F09C050F-32FB-453A-B01A-A765694D0F38}"/>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1D02E9F4-FD1A-456D-81EE-72B401AF919A}"/>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592BEA82-D200-40ED-8835-3C52E7829AAC}"/>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5386BCE6-50B2-4AA1-928F-16E6776863A9}"/>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B034D25D-CBFF-4558-B5E8-5F3B04B99118}"/>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DA722368-C159-47BF-9307-E262F79F000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DD094126-E9C2-400C-8425-094A13D26478}"/>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625C7B0F-8DAF-42B8-8C6B-911410C900A6}"/>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8DAAEA52-E11C-483C-9309-EA9A8E9697B3}"/>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5467DF2A-C120-4753-9540-E3A881B80311}"/>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97807473-2FEA-44A9-9503-3569101400E9}"/>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198844DC-1498-40A7-B110-608633DAE251}"/>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9F72A440-ED67-4F16-A3E8-C181F88401EB}"/>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01805DE8-FC39-4741-BB9F-F04D28F23D17}"/>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990E7FE7-C675-4BD2-BA9E-7CBA8D3396DE}"/>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49212B2C-9016-4562-AC40-9EE118F58D4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FE91EC19-99E7-4B37-A4B4-3D63AED0FABA}"/>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38454DF0-1A65-4CC8-8A9C-BAF98DA39FB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B7549BFA-36EB-4CAB-8EC8-B42C37A60358}"/>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4750F235-7F2B-4F1D-9E3E-672006CA1977}"/>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6D029E22-BE17-4528-88D0-184A3A8766B9}"/>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04A52BC9-E9E6-4323-AF2B-B04B1041CF8C}"/>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F0E05F73-F85F-465F-9A21-76C3E9F96F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D081410A-403D-4849-93CC-56ED581AB2D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268B6854-6348-49DC-8E84-6574BF86354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9E8FDA10-23C3-44B3-9AFB-3DC1F41151B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DB6DF835-CA71-4956-9040-0ACBCAB13834}"/>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69040156-DB52-4C7C-AAB9-0AD33706332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1D07C7A2-DC00-40A4-928F-FC54969E447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DCFDDABD-C98E-46E3-A2BE-D0CF0232B3AC}"/>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3E590CC2-6CB2-4014-8284-BB0D283F3222}"/>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grpSp>
        <p:nvGrpSpPr>
          <p:cNvPr id="190" name="Group 189">
            <a:extLst>
              <a:ext uri="{FF2B5EF4-FFF2-40B4-BE49-F238E27FC236}">
                <a16:creationId xmlns:a16="http://schemas.microsoft.com/office/drawing/2014/main" xmlns="" id="{402F1637-7A0B-4503-A9A6-F797B9CF69E8}"/>
              </a:ext>
            </a:extLst>
          </p:cNvPr>
          <p:cNvGrpSpPr/>
          <p:nvPr userDrawn="1"/>
        </p:nvGrpSpPr>
        <p:grpSpPr>
          <a:xfrm flipH="1">
            <a:off x="2215636" y="219729"/>
            <a:ext cx="10244079" cy="6366945"/>
            <a:chOff x="-28777" y="-77352"/>
            <a:chExt cx="2646355" cy="1644774"/>
          </a:xfrm>
          <a:solidFill>
            <a:schemeClr val="bg1">
              <a:alpha val="20000"/>
            </a:schemeClr>
          </a:solidFill>
        </p:grpSpPr>
        <p:cxnSp>
          <p:nvCxnSpPr>
            <p:cNvPr id="191" name="Straight Connector 190">
              <a:extLst>
                <a:ext uri="{FF2B5EF4-FFF2-40B4-BE49-F238E27FC236}">
                  <a16:creationId xmlns:a16="http://schemas.microsoft.com/office/drawing/2014/main" xmlns="" id="{195CB08B-5786-499B-A3B1-F9FCC62905CD}"/>
                </a:ext>
              </a:extLst>
            </p:cNvPr>
            <p:cNvCxnSpPr>
              <a:cxnSpLocks/>
              <a:endCxn id="224" idx="5"/>
            </p:cNvCxnSpPr>
            <p:nvPr userDrawn="1"/>
          </p:nvCxnSpPr>
          <p:spPr>
            <a:xfrm>
              <a:off x="930152" y="838962"/>
              <a:ext cx="518388" cy="15188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DF0DACCC-EA6F-4644-9264-51C2DC4AB7A8}"/>
                </a:ext>
              </a:extLst>
            </p:cNvPr>
            <p:cNvCxnSpPr>
              <a:cxnSpLocks/>
              <a:stCxn id="236" idx="3"/>
              <a:endCxn id="236" idx="1"/>
            </p:cNvCxnSpPr>
            <p:nvPr userDrawn="1"/>
          </p:nvCxnSpPr>
          <p:spPr>
            <a:xfrm>
              <a:off x="927404" y="794478"/>
              <a:ext cx="10012" cy="3688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C4A8D38E-02C7-4F73-8617-9F75451495E6}"/>
                </a:ext>
              </a:extLst>
            </p:cNvPr>
            <p:cNvCxnSpPr>
              <a:cxnSpLocks/>
              <a:stCxn id="229" idx="2"/>
              <a:endCxn id="234" idx="6"/>
            </p:cNvCxnSpPr>
            <p:nvPr userDrawn="1"/>
          </p:nvCxnSpPr>
          <p:spPr>
            <a:xfrm>
              <a:off x="356983" y="366234"/>
              <a:ext cx="472728" cy="19735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EB3D578B-E2AF-43FE-B113-434AF1FB7A70}"/>
                </a:ext>
              </a:extLst>
            </p:cNvPr>
            <p:cNvCxnSpPr>
              <a:cxnSpLocks/>
              <a:stCxn id="236" idx="5"/>
              <a:endCxn id="229" idx="1"/>
            </p:cNvCxnSpPr>
            <p:nvPr userDrawn="1"/>
          </p:nvCxnSpPr>
          <p:spPr>
            <a:xfrm flipH="1" flipV="1">
              <a:off x="352822" y="398664"/>
              <a:ext cx="537699" cy="40582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B638ECD8-C0DF-4CDB-AFC7-2285C5DB34B1}"/>
                </a:ext>
              </a:extLst>
            </p:cNvPr>
            <p:cNvCxnSpPr>
              <a:cxnSpLocks/>
              <a:stCxn id="224" idx="5"/>
              <a:endCxn id="224" idx="5"/>
            </p:cNvCxnSpPr>
            <p:nvPr userDrawn="1"/>
          </p:nvCxnSpPr>
          <p:spPr>
            <a:xfrm flipH="1">
              <a:off x="1448540" y="990842"/>
              <a:ext cx="0" cy="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F0578DA3-588E-4763-B79D-F391E0BCD626}"/>
                </a:ext>
              </a:extLst>
            </p:cNvPr>
            <p:cNvCxnSpPr>
              <a:cxnSpLocks/>
              <a:stCxn id="229" idx="0"/>
              <a:endCxn id="235" idx="4"/>
            </p:cNvCxnSpPr>
            <p:nvPr userDrawn="1"/>
          </p:nvCxnSpPr>
          <p:spPr>
            <a:xfrm>
              <a:off x="326946" y="418653"/>
              <a:ext cx="217472" cy="48720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E3BE1075-13F5-4752-A80A-A36F2FBD85D5}"/>
                </a:ext>
              </a:extLst>
            </p:cNvPr>
            <p:cNvCxnSpPr>
              <a:cxnSpLocks/>
              <a:stCxn id="236" idx="4"/>
              <a:endCxn id="234" idx="0"/>
            </p:cNvCxnSpPr>
            <p:nvPr userDrawn="1"/>
          </p:nvCxnSpPr>
          <p:spPr>
            <a:xfrm flipH="1" flipV="1">
              <a:off x="879451" y="592091"/>
              <a:ext cx="27438" cy="19975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E7677CD6-829B-4F92-AC53-31FFC7B1CFAE}"/>
                </a:ext>
              </a:extLst>
            </p:cNvPr>
            <p:cNvCxnSpPr>
              <a:cxnSpLocks/>
              <a:stCxn id="224" idx="6"/>
              <a:endCxn id="233" idx="2"/>
            </p:cNvCxnSpPr>
            <p:nvPr userDrawn="1"/>
          </p:nvCxnSpPr>
          <p:spPr>
            <a:xfrm flipH="1">
              <a:off x="694963" y="1021399"/>
              <a:ext cx="758945" cy="19222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F4CA0F22-FA94-4B77-946E-A723655FC7DE}"/>
                </a:ext>
              </a:extLst>
            </p:cNvPr>
            <p:cNvCxnSpPr>
              <a:cxnSpLocks/>
              <a:stCxn id="229" idx="7"/>
              <a:endCxn id="231" idx="3"/>
            </p:cNvCxnSpPr>
            <p:nvPr userDrawn="1"/>
          </p:nvCxnSpPr>
          <p:spPr>
            <a:xfrm flipH="1">
              <a:off x="199571" y="414492"/>
              <a:ext cx="94946" cy="71437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6DAC99F1-5A4F-402F-9CF5-B615DE22D690}"/>
                </a:ext>
              </a:extLst>
            </p:cNvPr>
            <p:cNvCxnSpPr>
              <a:cxnSpLocks/>
              <a:stCxn id="236" idx="6"/>
              <a:endCxn id="235" idx="2"/>
            </p:cNvCxnSpPr>
            <p:nvPr userDrawn="1"/>
          </p:nvCxnSpPr>
          <p:spPr>
            <a:xfrm rot="9888766" flipV="1">
              <a:off x="569919" y="867396"/>
              <a:ext cx="325630" cy="150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128B9642-F06C-4055-9CCA-42F7095DB765}"/>
                </a:ext>
              </a:extLst>
            </p:cNvPr>
            <p:cNvCxnSpPr>
              <a:cxnSpLocks/>
              <a:stCxn id="228" idx="0"/>
              <a:endCxn id="234" idx="4"/>
            </p:cNvCxnSpPr>
            <p:nvPr userDrawn="1"/>
          </p:nvCxnSpPr>
          <p:spPr>
            <a:xfrm>
              <a:off x="809265" y="86803"/>
              <a:ext cx="48947" cy="4270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E2E11B20-D792-4FEB-9E61-BB7E79FC19BD}"/>
                </a:ext>
              </a:extLst>
            </p:cNvPr>
            <p:cNvCxnSpPr>
              <a:cxnSpLocks/>
              <a:stCxn id="235" idx="6"/>
              <a:endCxn id="231" idx="2"/>
            </p:cNvCxnSpPr>
            <p:nvPr userDrawn="1"/>
          </p:nvCxnSpPr>
          <p:spPr>
            <a:xfrm rot="9888766" flipV="1">
              <a:off x="195812" y="982956"/>
              <a:ext cx="352331" cy="12652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ED787334-F808-4DF2-9E0C-AB99909F6D1F}"/>
                </a:ext>
              </a:extLst>
            </p:cNvPr>
            <p:cNvCxnSpPr>
              <a:cxnSpLocks/>
              <a:stCxn id="230" idx="0"/>
              <a:endCxn id="231" idx="4"/>
            </p:cNvCxnSpPr>
            <p:nvPr userDrawn="1"/>
          </p:nvCxnSpPr>
          <p:spPr>
            <a:xfrm>
              <a:off x="19075" y="733170"/>
              <a:ext cx="149723" cy="3917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8886FC16-0F8C-4A4C-87BA-5C5E576CB104}"/>
                </a:ext>
              </a:extLst>
            </p:cNvPr>
            <p:cNvCxnSpPr>
              <a:cxnSpLocks/>
              <a:stCxn id="233" idx="1"/>
              <a:endCxn id="231" idx="5"/>
            </p:cNvCxnSpPr>
            <p:nvPr userDrawn="1"/>
          </p:nvCxnSpPr>
          <p:spPr>
            <a:xfrm flipH="1" flipV="1">
              <a:off x="144246" y="1143887"/>
              <a:ext cx="548085" cy="902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C8D6AA6D-1AA6-4660-BEA1-9F5EA9F42933}"/>
                </a:ext>
              </a:extLst>
            </p:cNvPr>
            <p:cNvCxnSpPr>
              <a:cxnSpLocks/>
              <a:stCxn id="233" idx="7"/>
              <a:endCxn id="232" idx="3"/>
            </p:cNvCxnSpPr>
            <p:nvPr userDrawn="1"/>
          </p:nvCxnSpPr>
          <p:spPr>
            <a:xfrm flipH="1">
              <a:off x="408479" y="1244149"/>
              <a:ext cx="246968" cy="24756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4710A02B-BBC5-4202-9322-E00B497FACAA}"/>
                </a:ext>
              </a:extLst>
            </p:cNvPr>
            <p:cNvCxnSpPr>
              <a:cxnSpLocks/>
              <a:stCxn id="232" idx="5"/>
              <a:endCxn id="231" idx="1"/>
            </p:cNvCxnSpPr>
            <p:nvPr userDrawn="1"/>
          </p:nvCxnSpPr>
          <p:spPr>
            <a:xfrm flipH="1" flipV="1">
              <a:off x="214589" y="1184194"/>
              <a:ext cx="138565" cy="32253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65D93A63-0DF0-464E-A030-3A2FFC5D8621}"/>
                </a:ext>
              </a:extLst>
            </p:cNvPr>
            <p:cNvCxnSpPr>
              <a:cxnSpLocks/>
              <a:stCxn id="232" idx="6"/>
            </p:cNvCxnSpPr>
            <p:nvPr userDrawn="1"/>
          </p:nvCxnSpPr>
          <p:spPr>
            <a:xfrm flipH="1" flipV="1">
              <a:off x="-21567" y="1483634"/>
              <a:ext cx="370772" cy="5387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E177BC47-8C8D-49BD-B7A8-A359808A2A92}"/>
                </a:ext>
              </a:extLst>
            </p:cNvPr>
            <p:cNvCxnSpPr>
              <a:cxnSpLocks/>
              <a:stCxn id="225" idx="0"/>
              <a:endCxn id="224" idx="3"/>
            </p:cNvCxnSpPr>
            <p:nvPr userDrawn="1"/>
          </p:nvCxnSpPr>
          <p:spPr>
            <a:xfrm>
              <a:off x="1258667" y="571614"/>
              <a:ext cx="238243" cy="3884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0AE52034-D3DF-499B-A1F7-D733D2B757E4}"/>
                </a:ext>
              </a:extLst>
            </p:cNvPr>
            <p:cNvCxnSpPr>
              <a:cxnSpLocks/>
              <a:stCxn id="234" idx="2"/>
              <a:endCxn id="225" idx="6"/>
            </p:cNvCxnSpPr>
            <p:nvPr userDrawn="1"/>
          </p:nvCxnSpPr>
          <p:spPr>
            <a:xfrm rot="9888766" flipH="1" flipV="1">
              <a:off x="913060" y="503264"/>
              <a:ext cx="288080" cy="7740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5F0F2BED-0F01-4224-91B4-87132175A300}"/>
                </a:ext>
              </a:extLst>
            </p:cNvPr>
            <p:cNvCxnSpPr>
              <a:cxnSpLocks/>
              <a:stCxn id="228" idx="1"/>
              <a:endCxn id="225" idx="5"/>
            </p:cNvCxnSpPr>
            <p:nvPr userDrawn="1"/>
          </p:nvCxnSpPr>
          <p:spPr>
            <a:xfrm>
              <a:off x="833817" y="67836"/>
              <a:ext cx="376592" cy="4413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05795006-32E0-4D05-A0A7-456D39871687}"/>
                </a:ext>
              </a:extLst>
            </p:cNvPr>
            <p:cNvCxnSpPr>
              <a:cxnSpLocks/>
              <a:stCxn id="227" idx="7"/>
              <a:endCxn id="225" idx="3"/>
            </p:cNvCxnSpPr>
            <p:nvPr userDrawn="1"/>
          </p:nvCxnSpPr>
          <p:spPr>
            <a:xfrm flipH="1">
              <a:off x="1268714" y="-22350"/>
              <a:ext cx="275423" cy="5156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86DA37F0-C777-4995-8EE7-5281037BB5FF}"/>
                </a:ext>
              </a:extLst>
            </p:cNvPr>
            <p:cNvCxnSpPr>
              <a:cxnSpLocks/>
              <a:stCxn id="226" idx="6"/>
              <a:endCxn id="225" idx="2"/>
            </p:cNvCxnSpPr>
            <p:nvPr userDrawn="1"/>
          </p:nvCxnSpPr>
          <p:spPr>
            <a:xfrm rot="9888766">
              <a:off x="1290967" y="464377"/>
              <a:ext cx="408926" cy="7180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51AF0A8F-3729-41F7-9BF5-3B4A17A3EDB4}"/>
                </a:ext>
              </a:extLst>
            </p:cNvPr>
            <p:cNvCxnSpPr>
              <a:cxnSpLocks/>
              <a:stCxn id="239" idx="7"/>
              <a:endCxn id="226" idx="3"/>
            </p:cNvCxnSpPr>
            <p:nvPr userDrawn="1"/>
          </p:nvCxnSpPr>
          <p:spPr>
            <a:xfrm flipH="1">
              <a:off x="1761433" y="90002"/>
              <a:ext cx="398513" cy="34557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388EC35D-92A6-419C-8497-F1608BA4714D}"/>
                </a:ext>
              </a:extLst>
            </p:cNvPr>
            <p:cNvCxnSpPr>
              <a:cxnSpLocks/>
              <a:stCxn id="239" idx="6"/>
              <a:endCxn id="227" idx="2"/>
            </p:cNvCxnSpPr>
            <p:nvPr userDrawn="1"/>
          </p:nvCxnSpPr>
          <p:spPr>
            <a:xfrm flipH="1" flipV="1">
              <a:off x="1583653" y="-52878"/>
              <a:ext cx="563649" cy="1265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987B3C26-59F4-4E3C-AA1C-5BE91A7FD008}"/>
                </a:ext>
              </a:extLst>
            </p:cNvPr>
            <p:cNvCxnSpPr>
              <a:cxnSpLocks/>
            </p:cNvCxnSpPr>
            <p:nvPr userDrawn="1"/>
          </p:nvCxnSpPr>
          <p:spPr>
            <a:xfrm flipH="1" flipV="1">
              <a:off x="2051713" y="-72822"/>
              <a:ext cx="102012" cy="10976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9869A1B8-4A34-4D32-B8CC-81A550A53E57}"/>
                </a:ext>
              </a:extLst>
            </p:cNvPr>
            <p:cNvCxnSpPr>
              <a:cxnSpLocks/>
              <a:stCxn id="227" idx="6"/>
              <a:endCxn id="228" idx="2"/>
            </p:cNvCxnSpPr>
            <p:nvPr userDrawn="1"/>
          </p:nvCxnSpPr>
          <p:spPr>
            <a:xfrm flipH="1">
              <a:off x="837766" y="-38718"/>
              <a:ext cx="693727" cy="7578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FF4E99CE-346B-481B-818A-8401F049C963}"/>
                </a:ext>
              </a:extLst>
            </p:cNvPr>
            <p:cNvCxnSpPr>
              <a:cxnSpLocks/>
              <a:stCxn id="228" idx="6"/>
              <a:endCxn id="229" idx="3"/>
            </p:cNvCxnSpPr>
            <p:nvPr userDrawn="1"/>
          </p:nvCxnSpPr>
          <p:spPr>
            <a:xfrm flipH="1">
              <a:off x="336994" y="58302"/>
              <a:ext cx="422531" cy="2820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5F350559-3DD8-4473-BB06-EC8579795CFD}"/>
                </a:ext>
              </a:extLst>
            </p:cNvPr>
            <p:cNvCxnSpPr>
              <a:cxnSpLocks/>
              <a:stCxn id="230" idx="2"/>
              <a:endCxn id="229" idx="6"/>
            </p:cNvCxnSpPr>
            <p:nvPr userDrawn="1"/>
          </p:nvCxnSpPr>
          <p:spPr>
            <a:xfrm flipV="1">
              <a:off x="38075" y="388616"/>
              <a:ext cx="236453" cy="31139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7F4FC849-2E56-4046-88E5-22B199555434}"/>
                </a:ext>
              </a:extLst>
            </p:cNvPr>
            <p:cNvCxnSpPr>
              <a:cxnSpLocks/>
              <a:endCxn id="229" idx="5"/>
            </p:cNvCxnSpPr>
            <p:nvPr userDrawn="1"/>
          </p:nvCxnSpPr>
          <p:spPr>
            <a:xfrm>
              <a:off x="-6090" y="281927"/>
              <a:ext cx="284779" cy="7426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DE86FEB0-6FD7-42F3-A63E-84D50CCE6228}"/>
                </a:ext>
              </a:extLst>
            </p:cNvPr>
            <p:cNvCxnSpPr>
              <a:cxnSpLocks/>
              <a:endCxn id="229" idx="3"/>
            </p:cNvCxnSpPr>
            <p:nvPr userDrawn="1"/>
          </p:nvCxnSpPr>
          <p:spPr>
            <a:xfrm flipH="1">
              <a:off x="336994" y="-38809"/>
              <a:ext cx="68920" cy="3791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B19AF2DC-E3AF-4AA3-B805-1C3D8A837961}"/>
                </a:ext>
              </a:extLst>
            </p:cNvPr>
            <p:cNvCxnSpPr>
              <a:cxnSpLocks/>
              <a:stCxn id="233" idx="4"/>
              <a:endCxn id="235" idx="0"/>
            </p:cNvCxnSpPr>
            <p:nvPr userDrawn="1"/>
          </p:nvCxnSpPr>
          <p:spPr>
            <a:xfrm flipH="1" flipV="1">
              <a:off x="558578" y="958015"/>
              <a:ext cx="103225" cy="23660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7396B8FB-FB61-47F9-ACB8-BB07E67D49E9}"/>
                </a:ext>
              </a:extLst>
            </p:cNvPr>
            <p:cNvCxnSpPr>
              <a:cxnSpLocks/>
              <a:endCxn id="231" idx="6"/>
            </p:cNvCxnSpPr>
            <p:nvPr userDrawn="1"/>
          </p:nvCxnSpPr>
          <p:spPr>
            <a:xfrm>
              <a:off x="-16940" y="1146159"/>
              <a:ext cx="157237" cy="2850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CA9A329D-0542-4757-81AE-9EA9610E5ABB}"/>
                </a:ext>
              </a:extLst>
            </p:cNvPr>
            <p:cNvCxnSpPr>
              <a:cxnSpLocks/>
              <a:stCxn id="231" idx="7"/>
            </p:cNvCxnSpPr>
            <p:nvPr userDrawn="1"/>
          </p:nvCxnSpPr>
          <p:spPr>
            <a:xfrm flipH="1">
              <a:off x="-28777" y="1199212"/>
              <a:ext cx="188041" cy="2120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xmlns="" id="{C9B0CC07-CB85-4FC4-BA09-33C76436DDFE}"/>
                </a:ext>
              </a:extLst>
            </p:cNvPr>
            <p:cNvSpPr/>
            <p:nvPr userDrawn="1"/>
          </p:nvSpPr>
          <p:spPr>
            <a:xfrm rot="8852236">
              <a:off x="1447574" y="959105"/>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xmlns="" id="{6DA716E2-D13A-4B3F-B6A6-ADCAC2FCA75F}"/>
                </a:ext>
              </a:extLst>
            </p:cNvPr>
            <p:cNvSpPr/>
            <p:nvPr userDrawn="1"/>
          </p:nvSpPr>
          <p:spPr>
            <a:xfrm rot="9888766">
              <a:off x="1204756" y="487667"/>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xmlns="" id="{216A2077-C5AC-4535-B5D2-831EA4462990}"/>
                </a:ext>
              </a:extLst>
            </p:cNvPr>
            <p:cNvSpPr/>
            <p:nvPr userDrawn="1"/>
          </p:nvSpPr>
          <p:spPr>
            <a:xfrm rot="9888766">
              <a:off x="1700743" y="430210"/>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xmlns="" id="{E452520E-B449-4F5F-951A-D5671DDF1F93}"/>
                </a:ext>
              </a:extLst>
            </p:cNvPr>
            <p:cNvSpPr>
              <a:spLocks noChangeAspect="1"/>
            </p:cNvSpPr>
            <p:nvPr userDrawn="1"/>
          </p:nvSpPr>
          <p:spPr>
            <a:xfrm rot="9888766">
              <a:off x="1530549" y="-7282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xmlns="" id="{A71B5E15-B4EC-44BC-B7E2-4489289357C4}"/>
                </a:ext>
              </a:extLst>
            </p:cNvPr>
            <p:cNvSpPr>
              <a:spLocks noChangeAspect="1"/>
            </p:cNvSpPr>
            <p:nvPr userDrawn="1"/>
          </p:nvSpPr>
          <p:spPr>
            <a:xfrm rot="9888766">
              <a:off x="758109" y="7146"/>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xmlns="" id="{AA30D243-F209-447E-BAD1-3C363E7F52E8}"/>
                </a:ext>
              </a:extLst>
            </p:cNvPr>
            <p:cNvSpPr/>
            <p:nvPr userDrawn="1"/>
          </p:nvSpPr>
          <p:spPr>
            <a:xfrm rot="9888766">
              <a:off x="273036" y="334706"/>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xmlns="" id="{FD55AE56-C2DD-4629-A50E-C76C7384FD50}"/>
                </a:ext>
              </a:extLst>
            </p:cNvPr>
            <p:cNvSpPr>
              <a:spLocks noChangeAspect="1"/>
            </p:cNvSpPr>
            <p:nvPr userDrawn="1"/>
          </p:nvSpPr>
          <p:spPr>
            <a:xfrm rot="9888766">
              <a:off x="-15029" y="680066"/>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xmlns="" id="{7A5E28BC-142E-46D3-B05F-4F6165D4FF26}"/>
                </a:ext>
              </a:extLst>
            </p:cNvPr>
            <p:cNvSpPr/>
            <p:nvPr userDrawn="1"/>
          </p:nvSpPr>
          <p:spPr>
            <a:xfrm rot="9888766">
              <a:off x="138881" y="112350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xmlns="" id="{FDBA8976-FB28-4760-AC0B-AA2315F84399}"/>
                </a:ext>
              </a:extLst>
            </p:cNvPr>
            <p:cNvSpPr/>
            <p:nvPr userDrawn="1"/>
          </p:nvSpPr>
          <p:spPr>
            <a:xfrm rot="9888766">
              <a:off x="347789" y="1486349"/>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xmlns="" id="{8BF20349-4400-494A-9D64-FCC195EB266D}"/>
                </a:ext>
              </a:extLst>
            </p:cNvPr>
            <p:cNvSpPr>
              <a:spLocks noChangeAspect="1"/>
            </p:cNvSpPr>
            <p:nvPr userDrawn="1"/>
          </p:nvSpPr>
          <p:spPr>
            <a:xfrm rot="9888766">
              <a:off x="641859" y="119367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xmlns="" id="{CBAA1505-C36C-4974-8017-14009FE9A8C7}"/>
                </a:ext>
              </a:extLst>
            </p:cNvPr>
            <p:cNvSpPr>
              <a:spLocks noChangeAspect="1"/>
            </p:cNvSpPr>
            <p:nvPr userDrawn="1"/>
          </p:nvSpPr>
          <p:spPr>
            <a:xfrm rot="9888766">
              <a:off x="828295" y="51243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xmlns="" id="{91AD4310-0F28-4858-95C8-F85170B30F85}"/>
                </a:ext>
              </a:extLst>
            </p:cNvPr>
            <p:cNvSpPr>
              <a:spLocks noChangeAspect="1"/>
            </p:cNvSpPr>
            <p:nvPr userDrawn="1"/>
          </p:nvSpPr>
          <p:spPr>
            <a:xfrm rot="9888766">
              <a:off x="524474" y="904911"/>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xmlns="" id="{64CBC16D-0F97-4928-B367-D42B0DFD5B2F}"/>
                </a:ext>
              </a:extLst>
            </p:cNvPr>
            <p:cNvSpPr>
              <a:spLocks noChangeAspect="1"/>
            </p:cNvSpPr>
            <p:nvPr userDrawn="1"/>
          </p:nvSpPr>
          <p:spPr>
            <a:xfrm rot="9888766">
              <a:off x="886945" y="79090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a:extLst>
                <a:ext uri="{FF2B5EF4-FFF2-40B4-BE49-F238E27FC236}">
                  <a16:creationId xmlns:a16="http://schemas.microsoft.com/office/drawing/2014/main" xmlns="" id="{EC9EFA6C-D60B-4D0F-80EB-0CD6E50054FC}"/>
                </a:ext>
              </a:extLst>
            </p:cNvPr>
            <p:cNvCxnSpPr>
              <a:cxnSpLocks/>
              <a:stCxn id="236" idx="2"/>
              <a:endCxn id="225" idx="7"/>
            </p:cNvCxnSpPr>
            <p:nvPr userDrawn="1"/>
          </p:nvCxnSpPr>
          <p:spPr>
            <a:xfrm rot="9888766" flipH="1">
              <a:off x="913165" y="609190"/>
              <a:ext cx="339955" cy="1599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C1C098F1-CFE7-47DD-8096-D5283D5EB66B}"/>
                </a:ext>
              </a:extLst>
            </p:cNvPr>
            <p:cNvCxnSpPr>
              <a:cxnSpLocks/>
              <a:stCxn id="226" idx="4"/>
              <a:endCxn id="227" idx="1"/>
            </p:cNvCxnSpPr>
            <p:nvPr userDrawn="1"/>
          </p:nvCxnSpPr>
          <p:spPr>
            <a:xfrm flipH="1" flipV="1">
              <a:off x="1581021" y="-32362"/>
              <a:ext cx="149639" cy="46398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xmlns="" id="{F4053F9F-CE64-48CE-BF34-DD32786A89A0}"/>
                </a:ext>
              </a:extLst>
            </p:cNvPr>
            <p:cNvSpPr>
              <a:spLocks noChangeAspect="1"/>
            </p:cNvSpPr>
            <p:nvPr userDrawn="1"/>
          </p:nvSpPr>
          <p:spPr>
            <a:xfrm rot="9888766">
              <a:off x="2146358" y="39530"/>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xmlns="" id="{177D49F4-0AB0-4B23-A463-897739EBAC3B}"/>
                </a:ext>
              </a:extLst>
            </p:cNvPr>
            <p:cNvCxnSpPr>
              <a:cxnSpLocks/>
              <a:stCxn id="239" idx="3"/>
            </p:cNvCxnSpPr>
            <p:nvPr userDrawn="1"/>
          </p:nvCxnSpPr>
          <p:spPr>
            <a:xfrm flipV="1">
              <a:off x="2186818" y="-72822"/>
              <a:ext cx="51428" cy="1159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F5884A83-7726-4453-A3C4-B914F70017E9}"/>
                </a:ext>
              </a:extLst>
            </p:cNvPr>
            <p:cNvCxnSpPr>
              <a:cxnSpLocks/>
              <a:stCxn id="239" idx="1"/>
              <a:endCxn id="248" idx="2"/>
            </p:cNvCxnSpPr>
            <p:nvPr userDrawn="1"/>
          </p:nvCxnSpPr>
          <p:spPr>
            <a:xfrm>
              <a:off x="2196830" y="79990"/>
              <a:ext cx="166170" cy="19780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A8C723BB-907D-479D-93B6-36D6CBB6CE6F}"/>
                </a:ext>
              </a:extLst>
            </p:cNvPr>
            <p:cNvCxnSpPr>
              <a:cxnSpLocks/>
              <a:stCxn id="248" idx="3"/>
              <a:endCxn id="226" idx="2"/>
            </p:cNvCxnSpPr>
            <p:nvPr userDrawn="1"/>
          </p:nvCxnSpPr>
          <p:spPr>
            <a:xfrm flipH="1">
              <a:off x="1780400" y="299945"/>
              <a:ext cx="577138" cy="16018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DE2CC91F-E0BE-4D02-AF3F-60360EF127F8}"/>
                </a:ext>
              </a:extLst>
            </p:cNvPr>
            <p:cNvCxnSpPr>
              <a:cxnSpLocks/>
              <a:stCxn id="258" idx="7"/>
              <a:endCxn id="232" idx="2"/>
            </p:cNvCxnSpPr>
            <p:nvPr userDrawn="1"/>
          </p:nvCxnSpPr>
          <p:spPr>
            <a:xfrm flipH="1" flipV="1">
              <a:off x="427446" y="1516266"/>
              <a:ext cx="674935" cy="2652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E89713DF-FAE1-489F-89E5-956CFBD99126}"/>
                </a:ext>
              </a:extLst>
            </p:cNvPr>
            <p:cNvCxnSpPr>
              <a:cxnSpLocks/>
              <a:stCxn id="226" idx="1"/>
              <a:endCxn id="245" idx="4"/>
            </p:cNvCxnSpPr>
            <p:nvPr/>
          </p:nvCxnSpPr>
          <p:spPr>
            <a:xfrm>
              <a:off x="1776451" y="490900"/>
              <a:ext cx="440756" cy="2819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xmlns="" id="{26EC8522-1675-427E-94F3-2C086C2AE42C}"/>
                </a:ext>
              </a:extLst>
            </p:cNvPr>
            <p:cNvSpPr/>
            <p:nvPr/>
          </p:nvSpPr>
          <p:spPr>
            <a:xfrm rot="8852236">
              <a:off x="2203401" y="768190"/>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a:extLst>
                <a:ext uri="{FF2B5EF4-FFF2-40B4-BE49-F238E27FC236}">
                  <a16:creationId xmlns:a16="http://schemas.microsoft.com/office/drawing/2014/main" xmlns="" id="{C030C014-7CAD-4992-B006-BC3CC3E94EE1}"/>
                </a:ext>
              </a:extLst>
            </p:cNvPr>
            <p:cNvCxnSpPr>
              <a:cxnSpLocks/>
              <a:stCxn id="245" idx="6"/>
              <a:endCxn id="224" idx="1"/>
            </p:cNvCxnSpPr>
            <p:nvPr/>
          </p:nvCxnSpPr>
          <p:spPr>
            <a:xfrm flipH="1">
              <a:off x="1527680" y="813991"/>
              <a:ext cx="680377" cy="1944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A877F3C7-C2C9-4594-82AB-D4BA460F9B78}"/>
                </a:ext>
              </a:extLst>
            </p:cNvPr>
            <p:cNvCxnSpPr>
              <a:cxnSpLocks/>
              <a:stCxn id="248" idx="4"/>
              <a:endCxn id="245" idx="2"/>
            </p:cNvCxnSpPr>
            <p:nvPr/>
          </p:nvCxnSpPr>
          <p:spPr>
            <a:xfrm flipH="1">
              <a:off x="2258351" y="319468"/>
              <a:ext cx="110986" cy="4625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xmlns="" id="{B0FA9ADC-B97C-4452-9C39-8561A34F99CE}"/>
                </a:ext>
              </a:extLst>
            </p:cNvPr>
            <p:cNvSpPr/>
            <p:nvPr userDrawn="1"/>
          </p:nvSpPr>
          <p:spPr>
            <a:xfrm rot="2181221">
              <a:off x="2357200" y="265661"/>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xmlns="" id="{B12FF840-1940-4991-9197-31AB8E873AA2}"/>
                </a:ext>
              </a:extLst>
            </p:cNvPr>
            <p:cNvCxnSpPr>
              <a:cxnSpLocks/>
            </p:cNvCxnSpPr>
            <p:nvPr userDrawn="1"/>
          </p:nvCxnSpPr>
          <p:spPr>
            <a:xfrm>
              <a:off x="-19709" y="-45798"/>
              <a:ext cx="321181" cy="38199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xmlns="" id="{95B78714-3053-47FB-965C-129F3329A774}"/>
                </a:ext>
              </a:extLst>
            </p:cNvPr>
            <p:cNvSpPr/>
            <p:nvPr userDrawn="1"/>
          </p:nvSpPr>
          <p:spPr>
            <a:xfrm rot="8852236">
              <a:off x="2545972" y="-969"/>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xmlns="" id="{29717339-8C94-4012-9AD0-F543E9863898}"/>
                </a:ext>
              </a:extLst>
            </p:cNvPr>
            <p:cNvCxnSpPr>
              <a:cxnSpLocks/>
              <a:stCxn id="250" idx="7"/>
              <a:endCxn id="248" idx="0"/>
            </p:cNvCxnSpPr>
            <p:nvPr userDrawn="1"/>
          </p:nvCxnSpPr>
          <p:spPr>
            <a:xfrm flipH="1">
              <a:off x="2404670" y="57928"/>
              <a:ext cx="164636" cy="21353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3B3A7D82-B08B-4C3A-A170-493B0B173229}"/>
                </a:ext>
              </a:extLst>
            </p:cNvPr>
            <p:cNvCxnSpPr>
              <a:cxnSpLocks/>
              <a:stCxn id="250" idx="5"/>
              <a:endCxn id="239" idx="1"/>
            </p:cNvCxnSpPr>
            <p:nvPr userDrawn="1"/>
          </p:nvCxnSpPr>
          <p:spPr>
            <a:xfrm flipH="1">
              <a:off x="2196830" y="22365"/>
              <a:ext cx="349852" cy="5762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185B8945-08F4-4974-95D8-04D790E02605}"/>
                </a:ext>
              </a:extLst>
            </p:cNvPr>
            <p:cNvCxnSpPr>
              <a:cxnSpLocks/>
              <a:stCxn id="226" idx="0"/>
              <a:endCxn id="224" idx="2"/>
            </p:cNvCxnSpPr>
            <p:nvPr userDrawn="1"/>
          </p:nvCxnSpPr>
          <p:spPr>
            <a:xfrm flipH="1">
              <a:off x="1522313" y="509867"/>
              <a:ext cx="229586" cy="46801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E7EB4363-3C85-49BE-A770-F61020D31F82}"/>
                </a:ext>
              </a:extLst>
            </p:cNvPr>
            <p:cNvCxnSpPr>
              <a:cxnSpLocks/>
              <a:stCxn id="233" idx="2"/>
              <a:endCxn id="236" idx="7"/>
            </p:cNvCxnSpPr>
            <p:nvPr userDrawn="1"/>
          </p:nvCxnSpPr>
          <p:spPr>
            <a:xfrm flipV="1">
              <a:off x="694963" y="841373"/>
              <a:ext cx="205570" cy="37224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xmlns="" id="{95FFD773-EE7F-46B0-B281-7D7FB76B6741}"/>
                </a:ext>
              </a:extLst>
            </p:cNvPr>
            <p:cNvSpPr>
              <a:spLocks noChangeAspect="1"/>
            </p:cNvSpPr>
            <p:nvPr userDrawn="1"/>
          </p:nvSpPr>
          <p:spPr>
            <a:xfrm rot="9888766">
              <a:off x="1530549" y="134090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a:extLst>
                <a:ext uri="{FF2B5EF4-FFF2-40B4-BE49-F238E27FC236}">
                  <a16:creationId xmlns:a16="http://schemas.microsoft.com/office/drawing/2014/main" xmlns="" id="{4C7452A4-8B95-4C59-B502-AAC581D86D4F}"/>
                </a:ext>
              </a:extLst>
            </p:cNvPr>
            <p:cNvCxnSpPr>
              <a:cxnSpLocks/>
              <a:stCxn id="224" idx="0"/>
              <a:endCxn id="255" idx="3"/>
            </p:cNvCxnSpPr>
            <p:nvPr userDrawn="1"/>
          </p:nvCxnSpPr>
          <p:spPr>
            <a:xfrm>
              <a:off x="1509868" y="1033844"/>
              <a:ext cx="61140" cy="31064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4A297717-61DD-4960-A894-FE2FA6057F25}"/>
                </a:ext>
              </a:extLst>
            </p:cNvPr>
            <p:cNvCxnSpPr>
              <a:cxnSpLocks/>
              <a:stCxn id="245" idx="6"/>
              <a:endCxn id="255" idx="2"/>
            </p:cNvCxnSpPr>
            <p:nvPr userDrawn="1"/>
          </p:nvCxnSpPr>
          <p:spPr>
            <a:xfrm flipH="1">
              <a:off x="1583653" y="813991"/>
              <a:ext cx="624405" cy="5468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8" name="Oval 257">
              <a:extLst>
                <a:ext uri="{FF2B5EF4-FFF2-40B4-BE49-F238E27FC236}">
                  <a16:creationId xmlns:a16="http://schemas.microsoft.com/office/drawing/2014/main" xmlns="" id="{09CEDB32-0412-465B-A0E4-F8DA8F2218CF}"/>
                </a:ext>
              </a:extLst>
            </p:cNvPr>
            <p:cNvSpPr>
              <a:spLocks noChangeAspect="1"/>
            </p:cNvSpPr>
            <p:nvPr userDrawn="1"/>
          </p:nvSpPr>
          <p:spPr>
            <a:xfrm rot="9888766">
              <a:off x="1088793" y="1492318"/>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a:extLst>
                <a:ext uri="{FF2B5EF4-FFF2-40B4-BE49-F238E27FC236}">
                  <a16:creationId xmlns:a16="http://schemas.microsoft.com/office/drawing/2014/main" xmlns="" id="{FDCC0E9D-E461-4D9E-B03C-2B49F5F43B7E}"/>
                </a:ext>
              </a:extLst>
            </p:cNvPr>
            <p:cNvCxnSpPr>
              <a:cxnSpLocks/>
              <a:stCxn id="224" idx="0"/>
              <a:endCxn id="258" idx="2"/>
            </p:cNvCxnSpPr>
            <p:nvPr userDrawn="1"/>
          </p:nvCxnSpPr>
          <p:spPr>
            <a:xfrm flipH="1">
              <a:off x="1141897" y="1033844"/>
              <a:ext cx="367971" cy="47841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7BB17FE1-8A91-4832-AB27-61015B08DA49}"/>
                </a:ext>
              </a:extLst>
            </p:cNvPr>
            <p:cNvCxnSpPr>
              <a:cxnSpLocks/>
              <a:stCxn id="258" idx="5"/>
              <a:endCxn id="233" idx="1"/>
            </p:cNvCxnSpPr>
            <p:nvPr userDrawn="1"/>
          </p:nvCxnSpPr>
          <p:spPr>
            <a:xfrm flipH="1" flipV="1">
              <a:off x="692330" y="1234137"/>
              <a:ext cx="400039" cy="2717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xmlns="" id="{B88DF396-A2BE-46B5-BFD6-F6D74223752D}"/>
                </a:ext>
              </a:extLst>
            </p:cNvPr>
            <p:cNvCxnSpPr>
              <a:cxnSpLocks/>
              <a:stCxn id="255" idx="6"/>
              <a:endCxn id="258" idx="1"/>
            </p:cNvCxnSpPr>
            <p:nvPr userDrawn="1"/>
          </p:nvCxnSpPr>
          <p:spPr>
            <a:xfrm flipH="1">
              <a:off x="1139265" y="1375011"/>
              <a:ext cx="392228" cy="15776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41547166-5975-4BB2-9989-8B3589762C5B}"/>
                </a:ext>
              </a:extLst>
            </p:cNvPr>
            <p:cNvCxnSpPr>
              <a:cxnSpLocks/>
              <a:stCxn id="250" idx="3"/>
            </p:cNvCxnSpPr>
            <p:nvPr userDrawn="1"/>
          </p:nvCxnSpPr>
          <p:spPr>
            <a:xfrm flipV="1">
              <a:off x="2582245" y="-77352"/>
              <a:ext cx="35333" cy="7709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3E0D6B95-E138-40CA-B279-3EE1E82A53CA}"/>
                </a:ext>
              </a:extLst>
            </p:cNvPr>
            <p:cNvCxnSpPr>
              <a:cxnSpLocks/>
              <a:stCxn id="250" idx="3"/>
            </p:cNvCxnSpPr>
            <p:nvPr userDrawn="1"/>
          </p:nvCxnSpPr>
          <p:spPr>
            <a:xfrm flipH="1" flipV="1">
              <a:off x="2394704" y="-72822"/>
              <a:ext cx="187541" cy="7256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xmlns="" id="{A2F11ABE-15EB-408F-B242-0F65F272F29E}"/>
                </a:ext>
              </a:extLst>
            </p:cNvPr>
            <p:cNvCxnSpPr>
              <a:cxnSpLocks/>
              <a:endCxn id="228" idx="4"/>
            </p:cNvCxnSpPr>
            <p:nvPr userDrawn="1"/>
          </p:nvCxnSpPr>
          <p:spPr>
            <a:xfrm>
              <a:off x="759525" y="-45799"/>
              <a:ext cx="28501" cy="543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178" name="Freeform: Shape 177">
            <a:extLst>
              <a:ext uri="{FF2B5EF4-FFF2-40B4-BE49-F238E27FC236}">
                <a16:creationId xmlns:a16="http://schemas.microsoft.com/office/drawing/2014/main" xmlns="" id="{B82F47A8-1E24-4BC4-A8D2-EE5E3734D269}"/>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p>
        </p:txBody>
      </p:sp>
      <p:grpSp>
        <p:nvGrpSpPr>
          <p:cNvPr id="179" name="Group 178">
            <a:extLst>
              <a:ext uri="{FF2B5EF4-FFF2-40B4-BE49-F238E27FC236}">
                <a16:creationId xmlns:a16="http://schemas.microsoft.com/office/drawing/2014/main" xmlns="" id="{6656FFC4-E518-4540-843A-46C7961DCFF1}"/>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180" name="Straight Connector 179">
              <a:extLst>
                <a:ext uri="{FF2B5EF4-FFF2-40B4-BE49-F238E27FC236}">
                  <a16:creationId xmlns:a16="http://schemas.microsoft.com/office/drawing/2014/main" xmlns="" id="{DE8DA031-6EF8-4E4D-8670-BFC5635F75C3}"/>
                </a:ext>
              </a:extLst>
            </p:cNvPr>
            <p:cNvCxnSpPr>
              <a:cxnSpLocks/>
              <a:stCxn id="212" idx="7"/>
              <a:endCxn id="238"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149A0F3B-1B78-42BE-AA51-B7766D1694A3}"/>
                </a:ext>
              </a:extLst>
            </p:cNvPr>
            <p:cNvCxnSpPr>
              <a:cxnSpLocks/>
              <a:stCxn id="210" idx="4"/>
              <a:endCxn id="222"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8A01CB24-1156-43C5-A48F-9F6C1192FBB1}"/>
                </a:ext>
              </a:extLst>
            </p:cNvPr>
            <p:cNvCxnSpPr>
              <a:cxnSpLocks/>
              <a:stCxn id="215" idx="2"/>
              <a:endCxn id="220"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09C58467-6E81-4F5F-8F5C-00E690383D82}"/>
                </a:ext>
              </a:extLst>
            </p:cNvPr>
            <p:cNvCxnSpPr>
              <a:cxnSpLocks/>
              <a:stCxn id="222" idx="5"/>
              <a:endCxn id="215"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BF2288DD-309C-4E75-ABE9-3B75D9339F4B}"/>
                </a:ext>
              </a:extLst>
            </p:cNvPr>
            <p:cNvCxnSpPr>
              <a:cxnSpLocks/>
              <a:stCxn id="210" idx="5"/>
              <a:endCxn id="221"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5D059D1F-2BD0-4C77-9EDF-EDD40F0233AE}"/>
                </a:ext>
              </a:extLst>
            </p:cNvPr>
            <p:cNvCxnSpPr>
              <a:cxnSpLocks/>
              <a:stCxn id="215" idx="0"/>
              <a:endCxn id="221"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55235DF4-1C28-411A-AB27-14A6092F4393}"/>
                </a:ext>
              </a:extLst>
            </p:cNvPr>
            <p:cNvCxnSpPr>
              <a:cxnSpLocks/>
              <a:stCxn id="222" idx="3"/>
              <a:endCxn id="220"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E066E4D7-C0F3-4258-A974-29D3EF580609}"/>
                </a:ext>
              </a:extLst>
            </p:cNvPr>
            <p:cNvCxnSpPr>
              <a:cxnSpLocks/>
              <a:stCxn id="210" idx="6"/>
              <a:endCxn id="219"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F754C885-65F3-4A2A-8750-3D739B7282CF}"/>
                </a:ext>
              </a:extLst>
            </p:cNvPr>
            <p:cNvCxnSpPr>
              <a:cxnSpLocks/>
              <a:stCxn id="215" idx="7"/>
              <a:endCxn id="217"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182B3ECB-19FB-444E-8B72-B4E55C81892C}"/>
                </a:ext>
              </a:extLst>
            </p:cNvPr>
            <p:cNvCxnSpPr>
              <a:cxnSpLocks/>
              <a:stCxn id="222" idx="6"/>
              <a:endCxn id="221"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545064C5-B0CA-4970-90F3-0FC564416FA7}"/>
                </a:ext>
              </a:extLst>
            </p:cNvPr>
            <p:cNvCxnSpPr>
              <a:cxnSpLocks/>
              <a:stCxn id="214" idx="0"/>
              <a:endCxn id="220"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C8B81BA0-5922-4954-A73C-DEAB03E17FFA}"/>
                </a:ext>
              </a:extLst>
            </p:cNvPr>
            <p:cNvCxnSpPr>
              <a:cxnSpLocks/>
              <a:stCxn id="221" idx="6"/>
              <a:endCxn id="217"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C16EA8A4-60E5-48E8-AFF1-F94DB4F30E6E}"/>
                </a:ext>
              </a:extLst>
            </p:cNvPr>
            <p:cNvCxnSpPr>
              <a:cxnSpLocks/>
              <a:stCxn id="216" idx="1"/>
              <a:endCxn id="217"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C1D4C7EB-0845-416F-9521-CB5E3B1CA6D8}"/>
                </a:ext>
              </a:extLst>
            </p:cNvPr>
            <p:cNvCxnSpPr>
              <a:cxnSpLocks/>
              <a:stCxn id="219" idx="6"/>
              <a:endCxn id="217"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CE7AFE94-7D9D-4385-A354-7E58C1366CBD}"/>
                </a:ext>
              </a:extLst>
            </p:cNvPr>
            <p:cNvCxnSpPr>
              <a:cxnSpLocks/>
              <a:stCxn id="219" idx="7"/>
              <a:endCxn id="218"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28A3F1BB-26CA-4F8C-8261-61453B375D77}"/>
                </a:ext>
              </a:extLst>
            </p:cNvPr>
            <p:cNvCxnSpPr>
              <a:cxnSpLocks/>
              <a:stCxn id="218" idx="5"/>
              <a:endCxn id="217"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A4F5FA0C-6058-454A-A664-2DBD9674753D}"/>
                </a:ext>
              </a:extLst>
            </p:cNvPr>
            <p:cNvCxnSpPr>
              <a:cxnSpLocks/>
              <a:stCxn id="218" idx="6"/>
              <a:endCxn id="234"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E2A95DB6-5A96-4E1F-BC6D-EAA323D702D6}"/>
                </a:ext>
              </a:extLst>
            </p:cNvPr>
            <p:cNvCxnSpPr>
              <a:cxnSpLocks/>
              <a:stCxn id="211" idx="1"/>
              <a:endCxn id="238"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EB56C71A-90B9-4DFC-8998-BB5BC3A6BD76}"/>
                </a:ext>
              </a:extLst>
            </p:cNvPr>
            <p:cNvCxnSpPr>
              <a:cxnSpLocks/>
              <a:stCxn id="220" idx="2"/>
              <a:endCxn id="211"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99D57DBE-4765-4EB2-A425-113065B6C083}"/>
                </a:ext>
              </a:extLst>
            </p:cNvPr>
            <p:cNvCxnSpPr>
              <a:cxnSpLocks/>
              <a:stCxn id="214" idx="1"/>
              <a:endCxn id="211"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6F087453-AA38-426D-9575-65D89F5413F5}"/>
                </a:ext>
              </a:extLst>
            </p:cNvPr>
            <p:cNvCxnSpPr>
              <a:cxnSpLocks/>
              <a:stCxn id="213" idx="7"/>
              <a:endCxn id="211"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2D8AD9D4-EC08-4D2D-A983-40B1F3E3551E}"/>
                </a:ext>
              </a:extLst>
            </p:cNvPr>
            <p:cNvCxnSpPr>
              <a:cxnSpLocks/>
              <a:stCxn id="212" idx="6"/>
              <a:endCxn id="211"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D0D83F69-4C1E-4EB3-B300-71CA6FEEB424}"/>
                </a:ext>
              </a:extLst>
            </p:cNvPr>
            <p:cNvCxnSpPr>
              <a:cxnSpLocks/>
              <a:stCxn id="225" idx="7"/>
              <a:endCxn id="212"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A7015ED4-FD21-4577-894D-62DA066A50B5}"/>
                </a:ext>
              </a:extLst>
            </p:cNvPr>
            <p:cNvCxnSpPr>
              <a:cxnSpLocks/>
              <a:stCxn id="225" idx="6"/>
              <a:endCxn id="213"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982AF1D0-AB17-4249-98F5-15D7EC318CAA}"/>
                </a:ext>
              </a:extLst>
            </p:cNvPr>
            <p:cNvCxnSpPr>
              <a:cxnSpLocks/>
              <a:stCxn id="213" idx="6"/>
              <a:endCxn id="214"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9088DDD4-860F-4DB3-AB99-3C9C46802E05}"/>
                </a:ext>
              </a:extLst>
            </p:cNvPr>
            <p:cNvCxnSpPr>
              <a:cxnSpLocks/>
              <a:stCxn id="214" idx="6"/>
              <a:endCxn id="215"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E13B5A29-ABF2-4ADC-AB18-8B9EE6AB827B}"/>
                </a:ext>
              </a:extLst>
            </p:cNvPr>
            <p:cNvCxnSpPr>
              <a:cxnSpLocks/>
              <a:stCxn id="216" idx="3"/>
              <a:endCxn id="215"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A6EDED56-837D-451A-8B17-10C08A4BB99C}"/>
                </a:ext>
              </a:extLst>
            </p:cNvPr>
            <p:cNvCxnSpPr>
              <a:cxnSpLocks/>
              <a:stCxn id="219" idx="4"/>
              <a:endCxn id="221"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958D6887-BF87-4D74-87EB-E732A5536B7D}"/>
                </a:ext>
              </a:extLst>
            </p:cNvPr>
            <p:cNvCxnSpPr>
              <a:cxnSpLocks/>
              <a:stCxn id="235" idx="2"/>
              <a:endCxn id="217"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7E9A0763-0952-41E9-9EEB-DA7A24FB2257}"/>
                </a:ext>
              </a:extLst>
            </p:cNvPr>
            <p:cNvCxnSpPr>
              <a:cxnSpLocks/>
              <a:stCxn id="217" idx="7"/>
              <a:endCxn id="234"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10" name="Oval 209">
              <a:extLst>
                <a:ext uri="{FF2B5EF4-FFF2-40B4-BE49-F238E27FC236}">
                  <a16:creationId xmlns:a16="http://schemas.microsoft.com/office/drawing/2014/main" xmlns="" id="{E971F634-5A01-43F9-95C8-F7B2D5747F2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xmlns="" id="{1DE89822-6B47-40BD-B573-E701AD257EEB}"/>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xmlns="" id="{21A1E52A-9908-42F7-9F0B-96488003B2BD}"/>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xmlns="" id="{36E0BB38-F427-4377-92E7-197B7AC5E6D6}"/>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xmlns="" id="{70527055-315C-4219-82E7-94277D2C8E17}"/>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a:extLst>
                <a:ext uri="{FF2B5EF4-FFF2-40B4-BE49-F238E27FC236}">
                  <a16:creationId xmlns:a16="http://schemas.microsoft.com/office/drawing/2014/main" xmlns="" id="{41B7F4CF-99A8-43DE-BCF2-952DF30E7AE6}"/>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xmlns="" id="{8F0502A9-C408-492F-A693-8C82086A1D68}"/>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xmlns="" id="{A619B0C7-7DD0-4542-ACB7-103C5B508738}"/>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xmlns="" id="{8624435F-286A-47AA-9188-F07E15BC0C7A}"/>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xmlns="" id="{397646C1-A957-4977-A475-03E736C18C7B}"/>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xmlns="" id="{43E9C6B1-2DB3-4B86-B19F-F0CEE11229FE}"/>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xmlns="" id="{7C80BDD0-9BB1-4C55-A862-18B9D461D0C0}"/>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xmlns="" id="{4C37F591-E187-4871-95E3-CFB06A6BC390}"/>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xmlns="" id="{44508EE3-322D-43A7-876E-BFAD72449822}"/>
                </a:ext>
              </a:extLst>
            </p:cNvPr>
            <p:cNvCxnSpPr>
              <a:cxnSpLocks/>
              <a:stCxn id="222" idx="2"/>
              <a:endCxn id="211"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16E15030-FCDF-4453-9662-1082D69D4F27}"/>
                </a:ext>
              </a:extLst>
            </p:cNvPr>
            <p:cNvCxnSpPr>
              <a:cxnSpLocks/>
              <a:stCxn id="212" idx="4"/>
              <a:endCxn id="213"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xmlns="" id="{8795C5AC-2B63-494E-9A56-A38C55AC595A}"/>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xmlns="" id="{677750A2-177B-4D98-9C5F-8E960A9B2C00}"/>
                </a:ext>
              </a:extLst>
            </p:cNvPr>
            <p:cNvCxnSpPr>
              <a:cxnSpLocks/>
              <a:stCxn id="225" idx="1"/>
              <a:endCxn id="233"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A775B69A-27C2-43CB-941D-56E17C3B9039}"/>
                </a:ext>
              </a:extLst>
            </p:cNvPr>
            <p:cNvCxnSpPr>
              <a:cxnSpLocks/>
              <a:stCxn id="233" idx="3"/>
              <a:endCxn id="212"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2CC38806-C700-4734-910F-89D699A5E333}"/>
                </a:ext>
              </a:extLst>
            </p:cNvPr>
            <p:cNvCxnSpPr>
              <a:cxnSpLocks/>
              <a:stCxn id="241" idx="6"/>
              <a:endCxn id="218"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778B8242-3ED5-430D-8505-6486FEADA330}"/>
                </a:ext>
              </a:extLst>
            </p:cNvPr>
            <p:cNvCxnSpPr>
              <a:cxnSpLocks/>
              <a:stCxn id="212" idx="1"/>
              <a:endCxn id="230"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xmlns="" id="{6B6D76EE-43F3-44A2-8F45-4DE0A64ACFDC}"/>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xmlns="" id="{8E41703D-DE12-44B3-BED6-7E074EFBBB67}"/>
                </a:ext>
              </a:extLst>
            </p:cNvPr>
            <p:cNvCxnSpPr>
              <a:cxnSpLocks/>
              <a:stCxn id="230" idx="6"/>
              <a:endCxn id="238"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BE5A1F4C-8B07-46D4-8097-20501CD5FE10}"/>
                </a:ext>
              </a:extLst>
            </p:cNvPr>
            <p:cNvCxnSpPr>
              <a:cxnSpLocks/>
              <a:stCxn id="233" idx="4"/>
              <a:endCxn id="230"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3" name="Oval 232">
              <a:extLst>
                <a:ext uri="{FF2B5EF4-FFF2-40B4-BE49-F238E27FC236}">
                  <a16:creationId xmlns:a16="http://schemas.microsoft.com/office/drawing/2014/main" xmlns="" id="{195F94E4-5613-4ACF-BC6B-EE38EE41325E}"/>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xmlns="" id="{4C743E4C-0433-4668-BF9A-77A5B1C895A1}"/>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xmlns="" id="{5340D8B7-2184-4983-8BDF-D7D8638668FE}"/>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Straight Connector 235">
              <a:extLst>
                <a:ext uri="{FF2B5EF4-FFF2-40B4-BE49-F238E27FC236}">
                  <a16:creationId xmlns:a16="http://schemas.microsoft.com/office/drawing/2014/main" xmlns="" id="{52CF9061-F51B-4050-87D7-0C1565F9F969}"/>
                </a:ext>
              </a:extLst>
            </p:cNvPr>
            <p:cNvCxnSpPr>
              <a:cxnSpLocks/>
              <a:stCxn id="235" idx="3"/>
              <a:endCxn id="216"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EFE2C3A5-9DBA-4FBE-ABFB-B884909A892D}"/>
                </a:ext>
              </a:extLst>
            </p:cNvPr>
            <p:cNvCxnSpPr>
              <a:cxnSpLocks/>
              <a:stCxn id="234" idx="4"/>
              <a:endCxn id="235"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xmlns="" id="{824EB6A7-1BF6-4737-8D8C-0E8CC6975E1C}"/>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Connector 238">
              <a:extLst>
                <a:ext uri="{FF2B5EF4-FFF2-40B4-BE49-F238E27FC236}">
                  <a16:creationId xmlns:a16="http://schemas.microsoft.com/office/drawing/2014/main" xmlns="" id="{79921002-8860-488B-AD99-CA0A6D428F8B}"/>
                </a:ext>
              </a:extLst>
            </p:cNvPr>
            <p:cNvCxnSpPr>
              <a:cxnSpLocks/>
              <a:stCxn id="210" idx="3"/>
              <a:endCxn id="211"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7D88AC2C-46BA-4DAB-B8A2-CCE244AAE81A}"/>
                </a:ext>
              </a:extLst>
            </p:cNvPr>
            <p:cNvCxnSpPr>
              <a:cxnSpLocks/>
              <a:stCxn id="210" idx="1"/>
              <a:endCxn id="238"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xmlns="" id="{FBDC0D59-DEF3-4DD8-9F9E-DDD174267F50}"/>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xmlns="" id="{956A4BFC-781F-4BE7-BFC1-3BE91F7FF03B}"/>
                </a:ext>
              </a:extLst>
            </p:cNvPr>
            <p:cNvCxnSpPr>
              <a:cxnSpLocks/>
              <a:stCxn id="241" idx="5"/>
              <a:endCxn id="219"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DB65B706-7E09-417D-B7D6-9F11A9D2545C}"/>
                </a:ext>
              </a:extLst>
            </p:cNvPr>
            <p:cNvCxnSpPr>
              <a:cxnSpLocks/>
              <a:stCxn id="241" idx="3"/>
              <a:endCxn id="210"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C4461787-57B4-431A-9CA2-3D297CC8A4FC}"/>
                </a:ext>
              </a:extLst>
            </p:cNvPr>
            <p:cNvCxnSpPr>
              <a:cxnSpLocks/>
              <a:stCxn id="241"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CA5A6A3-EB84-4683-82EC-A2416C65D90A}"/>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5A5258E7-053B-4652-9B7B-A9260CFD24AB}"/>
              </a:ext>
            </a:extLst>
          </p:cNvPr>
          <p:cNvSpPr/>
          <p:nvPr userDrawn="1"/>
        </p:nvSpPr>
        <p:spPr>
          <a:xfrm>
            <a:off x="-23714" y="2208179"/>
            <a:ext cx="3325067" cy="4694928"/>
          </a:xfrm>
          <a:custGeom>
            <a:avLst/>
            <a:gdLst>
              <a:gd name="connsiteX0" fmla="*/ 1320224 w 1329191"/>
              <a:gd name="connsiteY0" fmla="*/ 970177 h 2018589"/>
              <a:gd name="connsiteX1" fmla="*/ 1311175 w 1329191"/>
              <a:gd name="connsiteY1" fmla="*/ 956842 h 2018589"/>
              <a:gd name="connsiteX2" fmla="*/ 1293554 w 1329191"/>
              <a:gd name="connsiteY2" fmla="*/ 888262 h 2018589"/>
              <a:gd name="connsiteX3" fmla="*/ 1259740 w 1329191"/>
              <a:gd name="connsiteY3" fmla="*/ 820159 h 2018589"/>
              <a:gd name="connsiteX4" fmla="*/ 1253072 w 1329191"/>
              <a:gd name="connsiteY4" fmla="*/ 787774 h 2018589"/>
              <a:gd name="connsiteX5" fmla="*/ 1251644 w 1329191"/>
              <a:gd name="connsiteY5" fmla="*/ 715384 h 2018589"/>
              <a:gd name="connsiteX6" fmla="*/ 1257835 w 1329191"/>
              <a:gd name="connsiteY6" fmla="*/ 659662 h 2018589"/>
              <a:gd name="connsiteX7" fmla="*/ 1246405 w 1329191"/>
              <a:gd name="connsiteY7" fmla="*/ 612990 h 2018589"/>
              <a:gd name="connsiteX8" fmla="*/ 1243547 w 1329191"/>
              <a:gd name="connsiteY8" fmla="*/ 563936 h 2018589"/>
              <a:gd name="connsiteX9" fmla="*/ 1259264 w 1329191"/>
              <a:gd name="connsiteY9" fmla="*/ 424871 h 2018589"/>
              <a:gd name="connsiteX10" fmla="*/ 1246881 w 1329191"/>
              <a:gd name="connsiteY10" fmla="*/ 342956 h 2018589"/>
              <a:gd name="connsiteX11" fmla="*/ 1242595 w 1329191"/>
              <a:gd name="connsiteY11" fmla="*/ 255326 h 2018589"/>
              <a:gd name="connsiteX12" fmla="*/ 1174968 w 1329191"/>
              <a:gd name="connsiteY12" fmla="*/ 191508 h 2018589"/>
              <a:gd name="connsiteX13" fmla="*/ 1139725 w 1329191"/>
              <a:gd name="connsiteY13" fmla="*/ 176268 h 2018589"/>
              <a:gd name="connsiteX14" fmla="*/ 1115436 w 1329191"/>
              <a:gd name="connsiteY14" fmla="*/ 161505 h 2018589"/>
              <a:gd name="connsiteX15" fmla="*/ 1073050 w 1329191"/>
              <a:gd name="connsiteY15" fmla="*/ 127215 h 2018589"/>
              <a:gd name="connsiteX16" fmla="*/ 1061620 w 1329191"/>
              <a:gd name="connsiteY16" fmla="*/ 111022 h 2018589"/>
              <a:gd name="connsiteX17" fmla="*/ 1009709 w 1329191"/>
              <a:gd name="connsiteY17" fmla="*/ 91020 h 2018589"/>
              <a:gd name="connsiteX18" fmla="*/ 898742 w 1329191"/>
              <a:gd name="connsiteY18" fmla="*/ 52920 h 2018589"/>
              <a:gd name="connsiteX19" fmla="*/ 835877 w 1329191"/>
              <a:gd name="connsiteY19" fmla="*/ 31965 h 2018589"/>
              <a:gd name="connsiteX20" fmla="*/ 774917 w 1329191"/>
              <a:gd name="connsiteY20" fmla="*/ 26726 h 2018589"/>
              <a:gd name="connsiteX21" fmla="*/ 700622 w 1329191"/>
              <a:gd name="connsiteY21" fmla="*/ 17677 h 2018589"/>
              <a:gd name="connsiteX22" fmla="*/ 595847 w 1329191"/>
              <a:gd name="connsiteY22" fmla="*/ 56 h 2018589"/>
              <a:gd name="connsiteX23" fmla="*/ 502502 w 1329191"/>
              <a:gd name="connsiteY23" fmla="*/ 11010 h 2018589"/>
              <a:gd name="connsiteX24" fmla="*/ 292476 w 1329191"/>
              <a:gd name="connsiteY24" fmla="*/ 83876 h 2018589"/>
              <a:gd name="connsiteX25" fmla="*/ 194368 w 1329191"/>
              <a:gd name="connsiteY25" fmla="*/ 158171 h 2018589"/>
              <a:gd name="connsiteX26" fmla="*/ 131980 w 1329191"/>
              <a:gd name="connsiteY26" fmla="*/ 228180 h 2018589"/>
              <a:gd name="connsiteX27" fmla="*/ 79116 w 1329191"/>
              <a:gd name="connsiteY27" fmla="*/ 292474 h 2018589"/>
              <a:gd name="connsiteX28" fmla="*/ 36730 w 1329191"/>
              <a:gd name="connsiteY28" fmla="*/ 380580 h 2018589"/>
              <a:gd name="connsiteX29" fmla="*/ 58 w 1329191"/>
              <a:gd name="connsiteY29" fmla="*/ 577271 h 2018589"/>
              <a:gd name="connsiteX30" fmla="*/ 9107 w 1329191"/>
              <a:gd name="connsiteY30" fmla="*/ 680617 h 2018589"/>
              <a:gd name="connsiteX31" fmla="*/ 65781 w 1329191"/>
              <a:gd name="connsiteY31" fmla="*/ 825874 h 2018589"/>
              <a:gd name="connsiteX32" fmla="*/ 108643 w 1329191"/>
              <a:gd name="connsiteY32" fmla="*/ 892072 h 2018589"/>
              <a:gd name="connsiteX33" fmla="*/ 131504 w 1329191"/>
              <a:gd name="connsiteY33" fmla="*/ 921600 h 2018589"/>
              <a:gd name="connsiteX34" fmla="*/ 182938 w 1329191"/>
              <a:gd name="connsiteY34" fmla="*/ 1016374 h 2018589"/>
              <a:gd name="connsiteX35" fmla="*/ 207227 w 1329191"/>
              <a:gd name="connsiteY35" fmla="*/ 1153058 h 2018589"/>
              <a:gd name="connsiteX36" fmla="*/ 199131 w 1329191"/>
              <a:gd name="connsiteY36" fmla="*/ 1322603 h 2018589"/>
              <a:gd name="connsiteX37" fmla="*/ 164841 w 1329191"/>
              <a:gd name="connsiteY37" fmla="*/ 1397850 h 2018589"/>
              <a:gd name="connsiteX38" fmla="*/ 135790 w 1329191"/>
              <a:gd name="connsiteY38" fmla="*/ 1431664 h 2018589"/>
              <a:gd name="connsiteX39" fmla="*/ 131504 w 1329191"/>
              <a:gd name="connsiteY39" fmla="*/ 1453571 h 2018589"/>
              <a:gd name="connsiteX40" fmla="*/ 177700 w 1329191"/>
              <a:gd name="connsiteY40" fmla="*/ 1465001 h 2018589"/>
              <a:gd name="connsiteX41" fmla="*/ 209132 w 1329191"/>
              <a:gd name="connsiteY41" fmla="*/ 1465954 h 2018589"/>
              <a:gd name="connsiteX42" fmla="*/ 213895 w 1329191"/>
              <a:gd name="connsiteY42" fmla="*/ 1462620 h 2018589"/>
              <a:gd name="connsiteX43" fmla="*/ 278189 w 1329191"/>
              <a:gd name="connsiteY43" fmla="*/ 1330699 h 2018589"/>
              <a:gd name="connsiteX44" fmla="*/ 301049 w 1329191"/>
              <a:gd name="connsiteY44" fmla="*/ 1234020 h 2018589"/>
              <a:gd name="connsiteX45" fmla="*/ 324385 w 1329191"/>
              <a:gd name="connsiteY45" fmla="*/ 1156391 h 2018589"/>
              <a:gd name="connsiteX46" fmla="*/ 368200 w 1329191"/>
              <a:gd name="connsiteY46" fmla="*/ 1052569 h 2018589"/>
              <a:gd name="connsiteX47" fmla="*/ 360104 w 1329191"/>
              <a:gd name="connsiteY47" fmla="*/ 962081 h 2018589"/>
              <a:gd name="connsiteX48" fmla="*/ 362961 w 1329191"/>
              <a:gd name="connsiteY48" fmla="*/ 770152 h 2018589"/>
              <a:gd name="connsiteX49" fmla="*/ 373439 w 1329191"/>
              <a:gd name="connsiteY49" fmla="*/ 738720 h 2018589"/>
              <a:gd name="connsiteX50" fmla="*/ 432494 w 1329191"/>
              <a:gd name="connsiteY50" fmla="*/ 699191 h 2018589"/>
              <a:gd name="connsiteX51" fmla="*/ 506312 w 1329191"/>
              <a:gd name="connsiteY51" fmla="*/ 681570 h 2018589"/>
              <a:gd name="connsiteX52" fmla="*/ 643949 w 1329191"/>
              <a:gd name="connsiteY52" fmla="*/ 742054 h 2018589"/>
              <a:gd name="connsiteX53" fmla="*/ 729674 w 1329191"/>
              <a:gd name="connsiteY53" fmla="*/ 908265 h 2018589"/>
              <a:gd name="connsiteX54" fmla="*/ 722530 w 1329191"/>
              <a:gd name="connsiteY54" fmla="*/ 918742 h 2018589"/>
              <a:gd name="connsiteX55" fmla="*/ 624899 w 1329191"/>
              <a:gd name="connsiteY55" fmla="*/ 921600 h 2018589"/>
              <a:gd name="connsiteX56" fmla="*/ 545841 w 1329191"/>
              <a:gd name="connsiteY56" fmla="*/ 932554 h 2018589"/>
              <a:gd name="connsiteX57" fmla="*/ 575369 w 1329191"/>
              <a:gd name="connsiteY57" fmla="*/ 946841 h 2018589"/>
              <a:gd name="connsiteX58" fmla="*/ 936842 w 1329191"/>
              <a:gd name="connsiteY58" fmla="*/ 946841 h 2018589"/>
              <a:gd name="connsiteX59" fmla="*/ 958750 w 1329191"/>
              <a:gd name="connsiteY59" fmla="*/ 949222 h 2018589"/>
              <a:gd name="connsiteX60" fmla="*/ 943510 w 1329191"/>
              <a:gd name="connsiteY60" fmla="*/ 1015421 h 2018589"/>
              <a:gd name="connsiteX61" fmla="*/ 930175 w 1329191"/>
              <a:gd name="connsiteY61" fmla="*/ 1156867 h 2018589"/>
              <a:gd name="connsiteX62" fmla="*/ 913983 w 1329191"/>
              <a:gd name="connsiteY62" fmla="*/ 1170679 h 2018589"/>
              <a:gd name="connsiteX63" fmla="*/ 869691 w 1329191"/>
              <a:gd name="connsiteY63" fmla="*/ 1173536 h 2018589"/>
              <a:gd name="connsiteX64" fmla="*/ 823971 w 1329191"/>
              <a:gd name="connsiteY64" fmla="*/ 1188776 h 2018589"/>
              <a:gd name="connsiteX65" fmla="*/ 680620 w 1329191"/>
              <a:gd name="connsiteY65" fmla="*/ 1164011 h 2018589"/>
              <a:gd name="connsiteX66" fmla="*/ 610611 w 1329191"/>
              <a:gd name="connsiteY66" fmla="*/ 1152105 h 2018589"/>
              <a:gd name="connsiteX67" fmla="*/ 552032 w 1329191"/>
              <a:gd name="connsiteY67" fmla="*/ 1140675 h 2018589"/>
              <a:gd name="connsiteX68" fmla="*/ 633947 w 1329191"/>
              <a:gd name="connsiteY68" fmla="*/ 1182109 h 2018589"/>
              <a:gd name="connsiteX69" fmla="*/ 818256 w 1329191"/>
              <a:gd name="connsiteY69" fmla="*/ 1240211 h 2018589"/>
              <a:gd name="connsiteX70" fmla="*/ 839211 w 1329191"/>
              <a:gd name="connsiteY70" fmla="*/ 1253070 h 2018589"/>
              <a:gd name="connsiteX71" fmla="*/ 876359 w 1329191"/>
              <a:gd name="connsiteY71" fmla="*/ 1286408 h 2018589"/>
              <a:gd name="connsiteX72" fmla="*/ 988754 w 1329191"/>
              <a:gd name="connsiteY72" fmla="*/ 1374990 h 2018589"/>
              <a:gd name="connsiteX73" fmla="*/ 870644 w 1329191"/>
              <a:gd name="connsiteY73" fmla="*/ 1376895 h 2018589"/>
              <a:gd name="connsiteX74" fmla="*/ 781585 w 1329191"/>
              <a:gd name="connsiteY74" fmla="*/ 1400708 h 2018589"/>
              <a:gd name="connsiteX75" fmla="*/ 753486 w 1329191"/>
              <a:gd name="connsiteY75" fmla="*/ 1481194 h 2018589"/>
              <a:gd name="connsiteX76" fmla="*/ 731102 w 1329191"/>
              <a:gd name="connsiteY76" fmla="*/ 1585969 h 2018589"/>
              <a:gd name="connsiteX77" fmla="*/ 724911 w 1329191"/>
              <a:gd name="connsiteY77" fmla="*/ 1707889 h 2018589"/>
              <a:gd name="connsiteX78" fmla="*/ 819209 w 1329191"/>
              <a:gd name="connsiteY78" fmla="*/ 1961730 h 2018589"/>
              <a:gd name="connsiteX79" fmla="*/ 850165 w 1329191"/>
              <a:gd name="connsiteY79" fmla="*/ 2007927 h 2018589"/>
              <a:gd name="connsiteX80" fmla="*/ 867786 w 1329191"/>
              <a:gd name="connsiteY80" fmla="*/ 2005545 h 2018589"/>
              <a:gd name="connsiteX81" fmla="*/ 837306 w 1329191"/>
              <a:gd name="connsiteY81" fmla="*/ 1863623 h 2018589"/>
              <a:gd name="connsiteX82" fmla="*/ 802540 w 1329191"/>
              <a:gd name="connsiteY82" fmla="*/ 1739321 h 2018589"/>
              <a:gd name="connsiteX83" fmla="*/ 805397 w 1329191"/>
              <a:gd name="connsiteY83" fmla="*/ 1626450 h 2018589"/>
              <a:gd name="connsiteX84" fmla="*/ 820161 w 1329191"/>
              <a:gd name="connsiteY84" fmla="*/ 1547869 h 2018589"/>
              <a:gd name="connsiteX85" fmla="*/ 827305 w 1329191"/>
              <a:gd name="connsiteY85" fmla="*/ 1509293 h 2018589"/>
              <a:gd name="connsiteX86" fmla="*/ 836354 w 1329191"/>
              <a:gd name="connsiteY86" fmla="*/ 1485956 h 2018589"/>
              <a:gd name="connsiteX87" fmla="*/ 860166 w 1329191"/>
              <a:gd name="connsiteY87" fmla="*/ 1463096 h 2018589"/>
              <a:gd name="connsiteX88" fmla="*/ 1000184 w 1329191"/>
              <a:gd name="connsiteY88" fmla="*/ 1449761 h 2018589"/>
              <a:gd name="connsiteX89" fmla="*/ 1131152 w 1329191"/>
              <a:gd name="connsiteY89" fmla="*/ 1462144 h 2018589"/>
              <a:gd name="connsiteX90" fmla="*/ 1189255 w 1329191"/>
              <a:gd name="connsiteY90" fmla="*/ 1442141 h 2018589"/>
              <a:gd name="connsiteX91" fmla="*/ 1208781 w 1329191"/>
              <a:gd name="connsiteY91" fmla="*/ 1404994 h 2018589"/>
              <a:gd name="connsiteX92" fmla="*/ 1301650 w 1329191"/>
              <a:gd name="connsiteY92" fmla="*/ 1216399 h 2018589"/>
              <a:gd name="connsiteX93" fmla="*/ 1325939 w 1329191"/>
              <a:gd name="connsiteY93" fmla="*/ 1015897 h 2018589"/>
              <a:gd name="connsiteX94" fmla="*/ 1317843 w 1329191"/>
              <a:gd name="connsiteY94" fmla="*/ 975416 h 2018589"/>
              <a:gd name="connsiteX95" fmla="*/ 1320224 w 1329191"/>
              <a:gd name="connsiteY95" fmla="*/ 970177 h 2018589"/>
              <a:gd name="connsiteX96" fmla="*/ 398680 w 1329191"/>
              <a:gd name="connsiteY96" fmla="*/ 447255 h 2018589"/>
              <a:gd name="connsiteX97" fmla="*/ 435827 w 1329191"/>
              <a:gd name="connsiteY97" fmla="*/ 449160 h 2018589"/>
              <a:gd name="connsiteX98" fmla="*/ 330100 w 1329191"/>
              <a:gd name="connsiteY98" fmla="*/ 509167 h 2018589"/>
              <a:gd name="connsiteX99" fmla="*/ 254376 w 1329191"/>
              <a:gd name="connsiteY99" fmla="*/ 512025 h 2018589"/>
              <a:gd name="connsiteX100" fmla="*/ 290571 w 1329191"/>
              <a:gd name="connsiteY100" fmla="*/ 423442 h 2018589"/>
              <a:gd name="connsiteX101" fmla="*/ 266759 w 1329191"/>
              <a:gd name="connsiteY101" fmla="*/ 436777 h 2018589"/>
              <a:gd name="connsiteX102" fmla="*/ 204846 w 1329191"/>
              <a:gd name="connsiteY102" fmla="*/ 490594 h 2018589"/>
              <a:gd name="connsiteX103" fmla="*/ 166270 w 1329191"/>
              <a:gd name="connsiteY103" fmla="*/ 516787 h 2018589"/>
              <a:gd name="connsiteX104" fmla="*/ 399632 w 1329191"/>
              <a:gd name="connsiteY104" fmla="*/ 316762 h 2018589"/>
              <a:gd name="connsiteX105" fmla="*/ 402490 w 1329191"/>
              <a:gd name="connsiteY105" fmla="*/ 319620 h 2018589"/>
              <a:gd name="connsiteX106" fmla="*/ 371534 w 1329191"/>
              <a:gd name="connsiteY106" fmla="*/ 363911 h 2018589"/>
              <a:gd name="connsiteX107" fmla="*/ 368200 w 1329191"/>
              <a:gd name="connsiteY107" fmla="*/ 372484 h 2018589"/>
              <a:gd name="connsiteX108" fmla="*/ 377249 w 1329191"/>
              <a:gd name="connsiteY108" fmla="*/ 373912 h 2018589"/>
              <a:gd name="connsiteX109" fmla="*/ 444400 w 1329191"/>
              <a:gd name="connsiteY109" fmla="*/ 362482 h 2018589"/>
              <a:gd name="connsiteX110" fmla="*/ 457259 w 1329191"/>
              <a:gd name="connsiteY110" fmla="*/ 362006 h 2018589"/>
              <a:gd name="connsiteX111" fmla="*/ 397727 w 1329191"/>
              <a:gd name="connsiteY111" fmla="*/ 416775 h 2018589"/>
              <a:gd name="connsiteX112" fmla="*/ 397727 w 1329191"/>
              <a:gd name="connsiteY112" fmla="*/ 416775 h 2018589"/>
              <a:gd name="connsiteX113" fmla="*/ 389631 w 1329191"/>
              <a:gd name="connsiteY113" fmla="*/ 432015 h 2018589"/>
              <a:gd name="connsiteX114" fmla="*/ 398680 w 1329191"/>
              <a:gd name="connsiteY114" fmla="*/ 447255 h 2018589"/>
              <a:gd name="connsiteX115" fmla="*/ 960655 w 1329191"/>
              <a:gd name="connsiteY115" fmla="*/ 859211 h 2018589"/>
              <a:gd name="connsiteX116" fmla="*/ 944939 w 1329191"/>
              <a:gd name="connsiteY116" fmla="*/ 861116 h 2018589"/>
              <a:gd name="connsiteX117" fmla="*/ 952083 w 1329191"/>
              <a:gd name="connsiteY117" fmla="*/ 879214 h 2018589"/>
              <a:gd name="connsiteX118" fmla="*/ 931604 w 1329191"/>
              <a:gd name="connsiteY118" fmla="*/ 906360 h 2018589"/>
              <a:gd name="connsiteX119" fmla="*/ 773965 w 1329191"/>
              <a:gd name="connsiteY119" fmla="*/ 907789 h 2018589"/>
              <a:gd name="connsiteX120" fmla="*/ 765869 w 1329191"/>
              <a:gd name="connsiteY120" fmla="*/ 895882 h 2018589"/>
              <a:gd name="connsiteX121" fmla="*/ 773489 w 1329191"/>
              <a:gd name="connsiteY121" fmla="*/ 835399 h 2018589"/>
              <a:gd name="connsiteX122" fmla="*/ 773489 w 1329191"/>
              <a:gd name="connsiteY122" fmla="*/ 835399 h 2018589"/>
              <a:gd name="connsiteX123" fmla="*/ 774917 w 1329191"/>
              <a:gd name="connsiteY123" fmla="*/ 827302 h 2018589"/>
              <a:gd name="connsiteX124" fmla="*/ 785871 w 1329191"/>
              <a:gd name="connsiteY124" fmla="*/ 730624 h 2018589"/>
              <a:gd name="connsiteX125" fmla="*/ 803016 w 1329191"/>
              <a:gd name="connsiteY125" fmla="*/ 665854 h 2018589"/>
              <a:gd name="connsiteX126" fmla="*/ 832544 w 1329191"/>
              <a:gd name="connsiteY126" fmla="*/ 645375 h 2018589"/>
              <a:gd name="connsiteX127" fmla="*/ 1023044 w 1329191"/>
              <a:gd name="connsiteY127" fmla="*/ 546315 h 2018589"/>
              <a:gd name="connsiteX128" fmla="*/ 1033997 w 1329191"/>
              <a:gd name="connsiteY128" fmla="*/ 545839 h 2018589"/>
              <a:gd name="connsiteX129" fmla="*/ 1030664 w 1329191"/>
              <a:gd name="connsiteY129" fmla="*/ 556792 h 2018589"/>
              <a:gd name="connsiteX130" fmla="*/ 902552 w 1329191"/>
              <a:gd name="connsiteY130" fmla="*/ 718241 h 2018589"/>
              <a:gd name="connsiteX131" fmla="*/ 907315 w 1329191"/>
              <a:gd name="connsiteY131" fmla="*/ 731100 h 2018589"/>
              <a:gd name="connsiteX132" fmla="*/ 907315 w 1329191"/>
              <a:gd name="connsiteY132" fmla="*/ 731100 h 2018589"/>
              <a:gd name="connsiteX133" fmla="*/ 983039 w 1329191"/>
              <a:gd name="connsiteY133" fmla="*/ 686809 h 2018589"/>
              <a:gd name="connsiteX134" fmla="*/ 1016852 w 1329191"/>
              <a:gd name="connsiteY134" fmla="*/ 666330 h 2018589"/>
              <a:gd name="connsiteX135" fmla="*/ 1022567 w 1329191"/>
              <a:gd name="connsiteY135" fmla="*/ 664425 h 2018589"/>
              <a:gd name="connsiteX136" fmla="*/ 1016852 w 1329191"/>
              <a:gd name="connsiteY136" fmla="*/ 666330 h 2018589"/>
              <a:gd name="connsiteX137" fmla="*/ 1051143 w 1329191"/>
              <a:gd name="connsiteY137" fmla="*/ 645851 h 2018589"/>
              <a:gd name="connsiteX138" fmla="*/ 1143535 w 1329191"/>
              <a:gd name="connsiteY138" fmla="*/ 589177 h 2018589"/>
              <a:gd name="connsiteX139" fmla="*/ 1158299 w 1329191"/>
              <a:gd name="connsiteY139" fmla="*/ 580129 h 2018589"/>
              <a:gd name="connsiteX140" fmla="*/ 1186397 w 1329191"/>
              <a:gd name="connsiteY140" fmla="*/ 590130 h 2018589"/>
              <a:gd name="connsiteX141" fmla="*/ 1197827 w 1329191"/>
              <a:gd name="connsiteY141" fmla="*/ 727766 h 2018589"/>
              <a:gd name="connsiteX142" fmla="*/ 1188779 w 1329191"/>
              <a:gd name="connsiteY142" fmla="*/ 768247 h 2018589"/>
              <a:gd name="connsiteX143" fmla="*/ 1188779 w 1329191"/>
              <a:gd name="connsiteY143" fmla="*/ 768247 h 2018589"/>
              <a:gd name="connsiteX144" fmla="*/ 1176872 w 1329191"/>
              <a:gd name="connsiteY144" fmla="*/ 850162 h 2018589"/>
              <a:gd name="connsiteX145" fmla="*/ 1163537 w 1329191"/>
              <a:gd name="connsiteY145" fmla="*/ 858735 h 2018589"/>
              <a:gd name="connsiteX146" fmla="*/ 1074479 w 1329191"/>
              <a:gd name="connsiteY146" fmla="*/ 858735 h 2018589"/>
              <a:gd name="connsiteX147" fmla="*/ 960655 w 1329191"/>
              <a:gd name="connsiteY147" fmla="*/ 859211 h 2018589"/>
              <a:gd name="connsiteX148" fmla="*/ 1281171 w 1329191"/>
              <a:gd name="connsiteY148" fmla="*/ 1123054 h 2018589"/>
              <a:gd name="connsiteX149" fmla="*/ 1278314 w 1329191"/>
              <a:gd name="connsiteY149" fmla="*/ 1141151 h 2018589"/>
              <a:gd name="connsiteX150" fmla="*/ 1278314 w 1329191"/>
              <a:gd name="connsiteY150" fmla="*/ 1141151 h 2018589"/>
              <a:gd name="connsiteX151" fmla="*/ 1277837 w 1329191"/>
              <a:gd name="connsiteY151" fmla="*/ 1151153 h 2018589"/>
              <a:gd name="connsiteX152" fmla="*/ 1230212 w 1329191"/>
              <a:gd name="connsiteY152" fmla="*/ 1181633 h 2018589"/>
              <a:gd name="connsiteX153" fmla="*/ 1142106 w 1329191"/>
              <a:gd name="connsiteY153" fmla="*/ 1157820 h 2018589"/>
              <a:gd name="connsiteX154" fmla="*/ 1082099 w 1329191"/>
              <a:gd name="connsiteY154" fmla="*/ 1147342 h 2018589"/>
              <a:gd name="connsiteX155" fmla="*/ 1067811 w 1329191"/>
              <a:gd name="connsiteY155" fmla="*/ 1150676 h 2018589"/>
              <a:gd name="connsiteX156" fmla="*/ 1084480 w 1329191"/>
              <a:gd name="connsiteY156" fmla="*/ 1163535 h 2018589"/>
              <a:gd name="connsiteX157" fmla="*/ 1084480 w 1329191"/>
              <a:gd name="connsiteY157" fmla="*/ 1163535 h 2018589"/>
              <a:gd name="connsiteX158" fmla="*/ 1156870 w 1329191"/>
              <a:gd name="connsiteY158" fmla="*/ 1190205 h 2018589"/>
              <a:gd name="connsiteX159" fmla="*/ 1156870 w 1329191"/>
              <a:gd name="connsiteY159" fmla="*/ 1190205 h 2018589"/>
              <a:gd name="connsiteX160" fmla="*/ 1176872 w 1329191"/>
              <a:gd name="connsiteY160" fmla="*/ 1197349 h 2018589"/>
              <a:gd name="connsiteX161" fmla="*/ 1176872 w 1329191"/>
              <a:gd name="connsiteY161" fmla="*/ 1197349 h 2018589"/>
              <a:gd name="connsiteX162" fmla="*/ 1250215 w 1329191"/>
              <a:gd name="connsiteY162" fmla="*/ 1223543 h 2018589"/>
              <a:gd name="connsiteX163" fmla="*/ 1255930 w 1329191"/>
              <a:gd name="connsiteY163" fmla="*/ 1237354 h 2018589"/>
              <a:gd name="connsiteX164" fmla="*/ 1232594 w 1329191"/>
              <a:gd name="connsiteY164" fmla="*/ 1279740 h 2018589"/>
              <a:gd name="connsiteX165" fmla="*/ 1232594 w 1329191"/>
              <a:gd name="connsiteY165" fmla="*/ 1279740 h 2018589"/>
              <a:gd name="connsiteX166" fmla="*/ 1221640 w 1329191"/>
              <a:gd name="connsiteY166" fmla="*/ 1300219 h 2018589"/>
              <a:gd name="connsiteX167" fmla="*/ 1221640 w 1329191"/>
              <a:gd name="connsiteY167" fmla="*/ 1300219 h 2018589"/>
              <a:gd name="connsiteX168" fmla="*/ 1178777 w 1329191"/>
              <a:gd name="connsiteY168" fmla="*/ 1381181 h 2018589"/>
              <a:gd name="connsiteX169" fmla="*/ 1124485 w 1329191"/>
              <a:gd name="connsiteY169" fmla="*/ 1392611 h 2018589"/>
              <a:gd name="connsiteX170" fmla="*/ 1024472 w 1329191"/>
              <a:gd name="connsiteY170" fmla="*/ 1327841 h 2018589"/>
              <a:gd name="connsiteX171" fmla="*/ 1024472 w 1329191"/>
              <a:gd name="connsiteY171" fmla="*/ 1327841 h 2018589"/>
              <a:gd name="connsiteX172" fmla="*/ 915411 w 1329191"/>
              <a:gd name="connsiteY172" fmla="*/ 1256404 h 2018589"/>
              <a:gd name="connsiteX173" fmla="*/ 899219 w 1329191"/>
              <a:gd name="connsiteY173" fmla="*/ 1224971 h 2018589"/>
              <a:gd name="connsiteX174" fmla="*/ 906362 w 1329191"/>
              <a:gd name="connsiteY174" fmla="*/ 1219733 h 2018589"/>
              <a:gd name="connsiteX175" fmla="*/ 949701 w 1329191"/>
              <a:gd name="connsiteY175" fmla="*/ 1222590 h 2018589"/>
              <a:gd name="connsiteX176" fmla="*/ 971609 w 1329191"/>
              <a:gd name="connsiteY176" fmla="*/ 1202588 h 2018589"/>
              <a:gd name="connsiteX177" fmla="*/ 974466 w 1329191"/>
              <a:gd name="connsiteY177" fmla="*/ 1186871 h 2018589"/>
              <a:gd name="connsiteX178" fmla="*/ 974466 w 1329191"/>
              <a:gd name="connsiteY178" fmla="*/ 1186871 h 2018589"/>
              <a:gd name="connsiteX179" fmla="*/ 975419 w 1329191"/>
              <a:gd name="connsiteY179" fmla="*/ 1173060 h 2018589"/>
              <a:gd name="connsiteX180" fmla="*/ 976847 w 1329191"/>
              <a:gd name="connsiteY180" fmla="*/ 1164964 h 2018589"/>
              <a:gd name="connsiteX181" fmla="*/ 976847 w 1329191"/>
              <a:gd name="connsiteY181" fmla="*/ 1164964 h 2018589"/>
              <a:gd name="connsiteX182" fmla="*/ 980181 w 1329191"/>
              <a:gd name="connsiteY182" fmla="*/ 1133531 h 2018589"/>
              <a:gd name="connsiteX183" fmla="*/ 980181 w 1329191"/>
              <a:gd name="connsiteY183" fmla="*/ 1133531 h 2018589"/>
              <a:gd name="connsiteX184" fmla="*/ 1000184 w 1329191"/>
              <a:gd name="connsiteY184" fmla="*/ 955890 h 2018589"/>
              <a:gd name="connsiteX185" fmla="*/ 1003517 w 1329191"/>
              <a:gd name="connsiteY185" fmla="*/ 937792 h 2018589"/>
              <a:gd name="connsiteX186" fmla="*/ 1034474 w 1329191"/>
              <a:gd name="connsiteY186" fmla="*/ 912075 h 2018589"/>
              <a:gd name="connsiteX187" fmla="*/ 1197827 w 1329191"/>
              <a:gd name="connsiteY187" fmla="*/ 902550 h 2018589"/>
              <a:gd name="connsiteX188" fmla="*/ 1230689 w 1329191"/>
              <a:gd name="connsiteY188" fmla="*/ 907789 h 2018589"/>
              <a:gd name="connsiteX189" fmla="*/ 1256883 w 1329191"/>
              <a:gd name="connsiteY189" fmla="*/ 938745 h 2018589"/>
              <a:gd name="connsiteX190" fmla="*/ 1277837 w 1329191"/>
              <a:gd name="connsiteY190" fmla="*/ 1045901 h 2018589"/>
              <a:gd name="connsiteX191" fmla="*/ 1266408 w 1329191"/>
              <a:gd name="connsiteY191" fmla="*/ 1059236 h 2018589"/>
              <a:gd name="connsiteX192" fmla="*/ 1195446 w 1329191"/>
              <a:gd name="connsiteY192" fmla="*/ 1058760 h 2018589"/>
              <a:gd name="connsiteX193" fmla="*/ 1195446 w 1329191"/>
              <a:gd name="connsiteY193" fmla="*/ 1058760 h 2018589"/>
              <a:gd name="connsiteX194" fmla="*/ 1175920 w 1329191"/>
              <a:gd name="connsiteY194" fmla="*/ 1058760 h 2018589"/>
              <a:gd name="connsiteX195" fmla="*/ 1175920 w 1329191"/>
              <a:gd name="connsiteY195" fmla="*/ 1058760 h 2018589"/>
              <a:gd name="connsiteX196" fmla="*/ 1088290 w 1329191"/>
              <a:gd name="connsiteY196" fmla="*/ 1059236 h 2018589"/>
              <a:gd name="connsiteX197" fmla="*/ 1075431 w 1329191"/>
              <a:gd name="connsiteY197" fmla="*/ 1066380 h 2018589"/>
              <a:gd name="connsiteX198" fmla="*/ 1086861 w 1329191"/>
              <a:gd name="connsiteY198" fmla="*/ 1074476 h 2018589"/>
              <a:gd name="connsiteX199" fmla="*/ 1117341 w 1329191"/>
              <a:gd name="connsiteY199" fmla="*/ 1077810 h 2018589"/>
              <a:gd name="connsiteX200" fmla="*/ 1121151 w 1329191"/>
              <a:gd name="connsiteY200" fmla="*/ 1078763 h 2018589"/>
              <a:gd name="connsiteX201" fmla="*/ 1193065 w 1329191"/>
              <a:gd name="connsiteY201" fmla="*/ 1084001 h 2018589"/>
              <a:gd name="connsiteX202" fmla="*/ 1248786 w 1329191"/>
              <a:gd name="connsiteY202" fmla="*/ 1086383 h 2018589"/>
              <a:gd name="connsiteX203" fmla="*/ 1281171 w 1329191"/>
              <a:gd name="connsiteY203" fmla="*/ 1123054 h 2018589"/>
              <a:gd name="connsiteX0" fmla="*/ 1426003 w 1434970"/>
              <a:gd name="connsiteY0" fmla="*/ 970177 h 2018589"/>
              <a:gd name="connsiteX1" fmla="*/ 1416954 w 1434970"/>
              <a:gd name="connsiteY1" fmla="*/ 956842 h 2018589"/>
              <a:gd name="connsiteX2" fmla="*/ 1399333 w 1434970"/>
              <a:gd name="connsiteY2" fmla="*/ 888262 h 2018589"/>
              <a:gd name="connsiteX3" fmla="*/ 1365519 w 1434970"/>
              <a:gd name="connsiteY3" fmla="*/ 820159 h 2018589"/>
              <a:gd name="connsiteX4" fmla="*/ 1358851 w 1434970"/>
              <a:gd name="connsiteY4" fmla="*/ 787774 h 2018589"/>
              <a:gd name="connsiteX5" fmla="*/ 1357423 w 1434970"/>
              <a:gd name="connsiteY5" fmla="*/ 715384 h 2018589"/>
              <a:gd name="connsiteX6" fmla="*/ 1363614 w 1434970"/>
              <a:gd name="connsiteY6" fmla="*/ 659662 h 2018589"/>
              <a:gd name="connsiteX7" fmla="*/ 1352184 w 1434970"/>
              <a:gd name="connsiteY7" fmla="*/ 612990 h 2018589"/>
              <a:gd name="connsiteX8" fmla="*/ 1349326 w 1434970"/>
              <a:gd name="connsiteY8" fmla="*/ 563936 h 2018589"/>
              <a:gd name="connsiteX9" fmla="*/ 1365043 w 1434970"/>
              <a:gd name="connsiteY9" fmla="*/ 424871 h 2018589"/>
              <a:gd name="connsiteX10" fmla="*/ 1352660 w 1434970"/>
              <a:gd name="connsiteY10" fmla="*/ 342956 h 2018589"/>
              <a:gd name="connsiteX11" fmla="*/ 1348374 w 1434970"/>
              <a:gd name="connsiteY11" fmla="*/ 255326 h 2018589"/>
              <a:gd name="connsiteX12" fmla="*/ 1280747 w 1434970"/>
              <a:gd name="connsiteY12" fmla="*/ 191508 h 2018589"/>
              <a:gd name="connsiteX13" fmla="*/ 1245504 w 1434970"/>
              <a:gd name="connsiteY13" fmla="*/ 176268 h 2018589"/>
              <a:gd name="connsiteX14" fmla="*/ 1221215 w 1434970"/>
              <a:gd name="connsiteY14" fmla="*/ 161505 h 2018589"/>
              <a:gd name="connsiteX15" fmla="*/ 1178829 w 1434970"/>
              <a:gd name="connsiteY15" fmla="*/ 127215 h 2018589"/>
              <a:gd name="connsiteX16" fmla="*/ 1167399 w 1434970"/>
              <a:gd name="connsiteY16" fmla="*/ 111022 h 2018589"/>
              <a:gd name="connsiteX17" fmla="*/ 1115488 w 1434970"/>
              <a:gd name="connsiteY17" fmla="*/ 91020 h 2018589"/>
              <a:gd name="connsiteX18" fmla="*/ 1004521 w 1434970"/>
              <a:gd name="connsiteY18" fmla="*/ 52920 h 2018589"/>
              <a:gd name="connsiteX19" fmla="*/ 941656 w 1434970"/>
              <a:gd name="connsiteY19" fmla="*/ 31965 h 2018589"/>
              <a:gd name="connsiteX20" fmla="*/ 880696 w 1434970"/>
              <a:gd name="connsiteY20" fmla="*/ 26726 h 2018589"/>
              <a:gd name="connsiteX21" fmla="*/ 806401 w 1434970"/>
              <a:gd name="connsiteY21" fmla="*/ 17677 h 2018589"/>
              <a:gd name="connsiteX22" fmla="*/ 701626 w 1434970"/>
              <a:gd name="connsiteY22" fmla="*/ 56 h 2018589"/>
              <a:gd name="connsiteX23" fmla="*/ 608281 w 1434970"/>
              <a:gd name="connsiteY23" fmla="*/ 11010 h 2018589"/>
              <a:gd name="connsiteX24" fmla="*/ 398255 w 1434970"/>
              <a:gd name="connsiteY24" fmla="*/ 83876 h 2018589"/>
              <a:gd name="connsiteX25" fmla="*/ 300147 w 1434970"/>
              <a:gd name="connsiteY25" fmla="*/ 158171 h 2018589"/>
              <a:gd name="connsiteX26" fmla="*/ 237759 w 1434970"/>
              <a:gd name="connsiteY26" fmla="*/ 228180 h 2018589"/>
              <a:gd name="connsiteX27" fmla="*/ 184895 w 1434970"/>
              <a:gd name="connsiteY27" fmla="*/ 292474 h 2018589"/>
              <a:gd name="connsiteX28" fmla="*/ 142509 w 1434970"/>
              <a:gd name="connsiteY28" fmla="*/ 380580 h 2018589"/>
              <a:gd name="connsiteX29" fmla="*/ 105837 w 1434970"/>
              <a:gd name="connsiteY29" fmla="*/ 577271 h 2018589"/>
              <a:gd name="connsiteX30" fmla="*/ 114886 w 1434970"/>
              <a:gd name="connsiteY30" fmla="*/ 680617 h 2018589"/>
              <a:gd name="connsiteX31" fmla="*/ 171560 w 1434970"/>
              <a:gd name="connsiteY31" fmla="*/ 825874 h 2018589"/>
              <a:gd name="connsiteX32" fmla="*/ 214422 w 1434970"/>
              <a:gd name="connsiteY32" fmla="*/ 892072 h 2018589"/>
              <a:gd name="connsiteX33" fmla="*/ 237283 w 1434970"/>
              <a:gd name="connsiteY33" fmla="*/ 921600 h 2018589"/>
              <a:gd name="connsiteX34" fmla="*/ 288717 w 1434970"/>
              <a:gd name="connsiteY34" fmla="*/ 1016374 h 2018589"/>
              <a:gd name="connsiteX35" fmla="*/ 313006 w 1434970"/>
              <a:gd name="connsiteY35" fmla="*/ 1153058 h 2018589"/>
              <a:gd name="connsiteX36" fmla="*/ 304910 w 1434970"/>
              <a:gd name="connsiteY36" fmla="*/ 1322603 h 2018589"/>
              <a:gd name="connsiteX37" fmla="*/ 270620 w 1434970"/>
              <a:gd name="connsiteY37" fmla="*/ 1397850 h 2018589"/>
              <a:gd name="connsiteX38" fmla="*/ 241569 w 1434970"/>
              <a:gd name="connsiteY38" fmla="*/ 1431664 h 2018589"/>
              <a:gd name="connsiteX39" fmla="*/ 985 w 1434970"/>
              <a:gd name="connsiteY39" fmla="*/ 1611103 h 2018589"/>
              <a:gd name="connsiteX40" fmla="*/ 283479 w 1434970"/>
              <a:gd name="connsiteY40" fmla="*/ 1465001 h 2018589"/>
              <a:gd name="connsiteX41" fmla="*/ 314911 w 1434970"/>
              <a:gd name="connsiteY41" fmla="*/ 1465954 h 2018589"/>
              <a:gd name="connsiteX42" fmla="*/ 319674 w 1434970"/>
              <a:gd name="connsiteY42" fmla="*/ 1462620 h 2018589"/>
              <a:gd name="connsiteX43" fmla="*/ 383968 w 1434970"/>
              <a:gd name="connsiteY43" fmla="*/ 1330699 h 2018589"/>
              <a:gd name="connsiteX44" fmla="*/ 406828 w 1434970"/>
              <a:gd name="connsiteY44" fmla="*/ 1234020 h 2018589"/>
              <a:gd name="connsiteX45" fmla="*/ 430164 w 1434970"/>
              <a:gd name="connsiteY45" fmla="*/ 1156391 h 2018589"/>
              <a:gd name="connsiteX46" fmla="*/ 473979 w 1434970"/>
              <a:gd name="connsiteY46" fmla="*/ 1052569 h 2018589"/>
              <a:gd name="connsiteX47" fmla="*/ 465883 w 1434970"/>
              <a:gd name="connsiteY47" fmla="*/ 962081 h 2018589"/>
              <a:gd name="connsiteX48" fmla="*/ 468740 w 1434970"/>
              <a:gd name="connsiteY48" fmla="*/ 770152 h 2018589"/>
              <a:gd name="connsiteX49" fmla="*/ 479218 w 1434970"/>
              <a:gd name="connsiteY49" fmla="*/ 738720 h 2018589"/>
              <a:gd name="connsiteX50" fmla="*/ 538273 w 1434970"/>
              <a:gd name="connsiteY50" fmla="*/ 699191 h 2018589"/>
              <a:gd name="connsiteX51" fmla="*/ 612091 w 1434970"/>
              <a:gd name="connsiteY51" fmla="*/ 681570 h 2018589"/>
              <a:gd name="connsiteX52" fmla="*/ 749728 w 1434970"/>
              <a:gd name="connsiteY52" fmla="*/ 742054 h 2018589"/>
              <a:gd name="connsiteX53" fmla="*/ 835453 w 1434970"/>
              <a:gd name="connsiteY53" fmla="*/ 908265 h 2018589"/>
              <a:gd name="connsiteX54" fmla="*/ 828309 w 1434970"/>
              <a:gd name="connsiteY54" fmla="*/ 918742 h 2018589"/>
              <a:gd name="connsiteX55" fmla="*/ 730678 w 1434970"/>
              <a:gd name="connsiteY55" fmla="*/ 921600 h 2018589"/>
              <a:gd name="connsiteX56" fmla="*/ 651620 w 1434970"/>
              <a:gd name="connsiteY56" fmla="*/ 932554 h 2018589"/>
              <a:gd name="connsiteX57" fmla="*/ 681148 w 1434970"/>
              <a:gd name="connsiteY57" fmla="*/ 946841 h 2018589"/>
              <a:gd name="connsiteX58" fmla="*/ 1042621 w 1434970"/>
              <a:gd name="connsiteY58" fmla="*/ 946841 h 2018589"/>
              <a:gd name="connsiteX59" fmla="*/ 1064529 w 1434970"/>
              <a:gd name="connsiteY59" fmla="*/ 949222 h 2018589"/>
              <a:gd name="connsiteX60" fmla="*/ 1049289 w 1434970"/>
              <a:gd name="connsiteY60" fmla="*/ 1015421 h 2018589"/>
              <a:gd name="connsiteX61" fmla="*/ 1035954 w 1434970"/>
              <a:gd name="connsiteY61" fmla="*/ 1156867 h 2018589"/>
              <a:gd name="connsiteX62" fmla="*/ 1019762 w 1434970"/>
              <a:gd name="connsiteY62" fmla="*/ 1170679 h 2018589"/>
              <a:gd name="connsiteX63" fmla="*/ 975470 w 1434970"/>
              <a:gd name="connsiteY63" fmla="*/ 1173536 h 2018589"/>
              <a:gd name="connsiteX64" fmla="*/ 929750 w 1434970"/>
              <a:gd name="connsiteY64" fmla="*/ 1188776 h 2018589"/>
              <a:gd name="connsiteX65" fmla="*/ 786399 w 1434970"/>
              <a:gd name="connsiteY65" fmla="*/ 1164011 h 2018589"/>
              <a:gd name="connsiteX66" fmla="*/ 716390 w 1434970"/>
              <a:gd name="connsiteY66" fmla="*/ 1152105 h 2018589"/>
              <a:gd name="connsiteX67" fmla="*/ 657811 w 1434970"/>
              <a:gd name="connsiteY67" fmla="*/ 1140675 h 2018589"/>
              <a:gd name="connsiteX68" fmla="*/ 739726 w 1434970"/>
              <a:gd name="connsiteY68" fmla="*/ 1182109 h 2018589"/>
              <a:gd name="connsiteX69" fmla="*/ 924035 w 1434970"/>
              <a:gd name="connsiteY69" fmla="*/ 1240211 h 2018589"/>
              <a:gd name="connsiteX70" fmla="*/ 944990 w 1434970"/>
              <a:gd name="connsiteY70" fmla="*/ 1253070 h 2018589"/>
              <a:gd name="connsiteX71" fmla="*/ 982138 w 1434970"/>
              <a:gd name="connsiteY71" fmla="*/ 1286408 h 2018589"/>
              <a:gd name="connsiteX72" fmla="*/ 1094533 w 1434970"/>
              <a:gd name="connsiteY72" fmla="*/ 1374990 h 2018589"/>
              <a:gd name="connsiteX73" fmla="*/ 976423 w 1434970"/>
              <a:gd name="connsiteY73" fmla="*/ 1376895 h 2018589"/>
              <a:gd name="connsiteX74" fmla="*/ 887364 w 1434970"/>
              <a:gd name="connsiteY74" fmla="*/ 1400708 h 2018589"/>
              <a:gd name="connsiteX75" fmla="*/ 859265 w 1434970"/>
              <a:gd name="connsiteY75" fmla="*/ 1481194 h 2018589"/>
              <a:gd name="connsiteX76" fmla="*/ 836881 w 1434970"/>
              <a:gd name="connsiteY76" fmla="*/ 1585969 h 2018589"/>
              <a:gd name="connsiteX77" fmla="*/ 830690 w 1434970"/>
              <a:gd name="connsiteY77" fmla="*/ 1707889 h 2018589"/>
              <a:gd name="connsiteX78" fmla="*/ 924988 w 1434970"/>
              <a:gd name="connsiteY78" fmla="*/ 1961730 h 2018589"/>
              <a:gd name="connsiteX79" fmla="*/ 955944 w 1434970"/>
              <a:gd name="connsiteY79" fmla="*/ 2007927 h 2018589"/>
              <a:gd name="connsiteX80" fmla="*/ 973565 w 1434970"/>
              <a:gd name="connsiteY80" fmla="*/ 2005545 h 2018589"/>
              <a:gd name="connsiteX81" fmla="*/ 943085 w 1434970"/>
              <a:gd name="connsiteY81" fmla="*/ 1863623 h 2018589"/>
              <a:gd name="connsiteX82" fmla="*/ 908319 w 1434970"/>
              <a:gd name="connsiteY82" fmla="*/ 1739321 h 2018589"/>
              <a:gd name="connsiteX83" fmla="*/ 911176 w 1434970"/>
              <a:gd name="connsiteY83" fmla="*/ 1626450 h 2018589"/>
              <a:gd name="connsiteX84" fmla="*/ 925940 w 1434970"/>
              <a:gd name="connsiteY84" fmla="*/ 1547869 h 2018589"/>
              <a:gd name="connsiteX85" fmla="*/ 933084 w 1434970"/>
              <a:gd name="connsiteY85" fmla="*/ 1509293 h 2018589"/>
              <a:gd name="connsiteX86" fmla="*/ 942133 w 1434970"/>
              <a:gd name="connsiteY86" fmla="*/ 1485956 h 2018589"/>
              <a:gd name="connsiteX87" fmla="*/ 965945 w 1434970"/>
              <a:gd name="connsiteY87" fmla="*/ 1463096 h 2018589"/>
              <a:gd name="connsiteX88" fmla="*/ 1105963 w 1434970"/>
              <a:gd name="connsiteY88" fmla="*/ 1449761 h 2018589"/>
              <a:gd name="connsiteX89" fmla="*/ 1236931 w 1434970"/>
              <a:gd name="connsiteY89" fmla="*/ 1462144 h 2018589"/>
              <a:gd name="connsiteX90" fmla="*/ 1295034 w 1434970"/>
              <a:gd name="connsiteY90" fmla="*/ 1442141 h 2018589"/>
              <a:gd name="connsiteX91" fmla="*/ 1314560 w 1434970"/>
              <a:gd name="connsiteY91" fmla="*/ 1404994 h 2018589"/>
              <a:gd name="connsiteX92" fmla="*/ 1407429 w 1434970"/>
              <a:gd name="connsiteY92" fmla="*/ 1216399 h 2018589"/>
              <a:gd name="connsiteX93" fmla="*/ 1431718 w 1434970"/>
              <a:gd name="connsiteY93" fmla="*/ 1015897 h 2018589"/>
              <a:gd name="connsiteX94" fmla="*/ 1423622 w 1434970"/>
              <a:gd name="connsiteY94" fmla="*/ 975416 h 2018589"/>
              <a:gd name="connsiteX95" fmla="*/ 1426003 w 1434970"/>
              <a:gd name="connsiteY95" fmla="*/ 970177 h 2018589"/>
              <a:gd name="connsiteX96" fmla="*/ 504459 w 1434970"/>
              <a:gd name="connsiteY96" fmla="*/ 447255 h 2018589"/>
              <a:gd name="connsiteX97" fmla="*/ 541606 w 1434970"/>
              <a:gd name="connsiteY97" fmla="*/ 449160 h 2018589"/>
              <a:gd name="connsiteX98" fmla="*/ 435879 w 1434970"/>
              <a:gd name="connsiteY98" fmla="*/ 509167 h 2018589"/>
              <a:gd name="connsiteX99" fmla="*/ 360155 w 1434970"/>
              <a:gd name="connsiteY99" fmla="*/ 512025 h 2018589"/>
              <a:gd name="connsiteX100" fmla="*/ 396350 w 1434970"/>
              <a:gd name="connsiteY100" fmla="*/ 423442 h 2018589"/>
              <a:gd name="connsiteX101" fmla="*/ 372538 w 1434970"/>
              <a:gd name="connsiteY101" fmla="*/ 436777 h 2018589"/>
              <a:gd name="connsiteX102" fmla="*/ 310625 w 1434970"/>
              <a:gd name="connsiteY102" fmla="*/ 490594 h 2018589"/>
              <a:gd name="connsiteX103" fmla="*/ 272049 w 1434970"/>
              <a:gd name="connsiteY103" fmla="*/ 516787 h 2018589"/>
              <a:gd name="connsiteX104" fmla="*/ 505411 w 1434970"/>
              <a:gd name="connsiteY104" fmla="*/ 316762 h 2018589"/>
              <a:gd name="connsiteX105" fmla="*/ 508269 w 1434970"/>
              <a:gd name="connsiteY105" fmla="*/ 319620 h 2018589"/>
              <a:gd name="connsiteX106" fmla="*/ 477313 w 1434970"/>
              <a:gd name="connsiteY106" fmla="*/ 363911 h 2018589"/>
              <a:gd name="connsiteX107" fmla="*/ 473979 w 1434970"/>
              <a:gd name="connsiteY107" fmla="*/ 372484 h 2018589"/>
              <a:gd name="connsiteX108" fmla="*/ 483028 w 1434970"/>
              <a:gd name="connsiteY108" fmla="*/ 373912 h 2018589"/>
              <a:gd name="connsiteX109" fmla="*/ 550179 w 1434970"/>
              <a:gd name="connsiteY109" fmla="*/ 362482 h 2018589"/>
              <a:gd name="connsiteX110" fmla="*/ 563038 w 1434970"/>
              <a:gd name="connsiteY110" fmla="*/ 362006 h 2018589"/>
              <a:gd name="connsiteX111" fmla="*/ 503506 w 1434970"/>
              <a:gd name="connsiteY111" fmla="*/ 416775 h 2018589"/>
              <a:gd name="connsiteX112" fmla="*/ 503506 w 1434970"/>
              <a:gd name="connsiteY112" fmla="*/ 416775 h 2018589"/>
              <a:gd name="connsiteX113" fmla="*/ 495410 w 1434970"/>
              <a:gd name="connsiteY113" fmla="*/ 432015 h 2018589"/>
              <a:gd name="connsiteX114" fmla="*/ 504459 w 1434970"/>
              <a:gd name="connsiteY114" fmla="*/ 447255 h 2018589"/>
              <a:gd name="connsiteX115" fmla="*/ 1066434 w 1434970"/>
              <a:gd name="connsiteY115" fmla="*/ 859211 h 2018589"/>
              <a:gd name="connsiteX116" fmla="*/ 1050718 w 1434970"/>
              <a:gd name="connsiteY116" fmla="*/ 861116 h 2018589"/>
              <a:gd name="connsiteX117" fmla="*/ 1057862 w 1434970"/>
              <a:gd name="connsiteY117" fmla="*/ 879214 h 2018589"/>
              <a:gd name="connsiteX118" fmla="*/ 1037383 w 1434970"/>
              <a:gd name="connsiteY118" fmla="*/ 906360 h 2018589"/>
              <a:gd name="connsiteX119" fmla="*/ 879744 w 1434970"/>
              <a:gd name="connsiteY119" fmla="*/ 907789 h 2018589"/>
              <a:gd name="connsiteX120" fmla="*/ 871648 w 1434970"/>
              <a:gd name="connsiteY120" fmla="*/ 895882 h 2018589"/>
              <a:gd name="connsiteX121" fmla="*/ 879268 w 1434970"/>
              <a:gd name="connsiteY121" fmla="*/ 835399 h 2018589"/>
              <a:gd name="connsiteX122" fmla="*/ 879268 w 1434970"/>
              <a:gd name="connsiteY122" fmla="*/ 835399 h 2018589"/>
              <a:gd name="connsiteX123" fmla="*/ 880696 w 1434970"/>
              <a:gd name="connsiteY123" fmla="*/ 827302 h 2018589"/>
              <a:gd name="connsiteX124" fmla="*/ 891650 w 1434970"/>
              <a:gd name="connsiteY124" fmla="*/ 730624 h 2018589"/>
              <a:gd name="connsiteX125" fmla="*/ 908795 w 1434970"/>
              <a:gd name="connsiteY125" fmla="*/ 665854 h 2018589"/>
              <a:gd name="connsiteX126" fmla="*/ 938323 w 1434970"/>
              <a:gd name="connsiteY126" fmla="*/ 645375 h 2018589"/>
              <a:gd name="connsiteX127" fmla="*/ 1128823 w 1434970"/>
              <a:gd name="connsiteY127" fmla="*/ 546315 h 2018589"/>
              <a:gd name="connsiteX128" fmla="*/ 1139776 w 1434970"/>
              <a:gd name="connsiteY128" fmla="*/ 545839 h 2018589"/>
              <a:gd name="connsiteX129" fmla="*/ 1136443 w 1434970"/>
              <a:gd name="connsiteY129" fmla="*/ 556792 h 2018589"/>
              <a:gd name="connsiteX130" fmla="*/ 1008331 w 1434970"/>
              <a:gd name="connsiteY130" fmla="*/ 718241 h 2018589"/>
              <a:gd name="connsiteX131" fmla="*/ 1013094 w 1434970"/>
              <a:gd name="connsiteY131" fmla="*/ 731100 h 2018589"/>
              <a:gd name="connsiteX132" fmla="*/ 1013094 w 1434970"/>
              <a:gd name="connsiteY132" fmla="*/ 731100 h 2018589"/>
              <a:gd name="connsiteX133" fmla="*/ 1088818 w 1434970"/>
              <a:gd name="connsiteY133" fmla="*/ 686809 h 2018589"/>
              <a:gd name="connsiteX134" fmla="*/ 1122631 w 1434970"/>
              <a:gd name="connsiteY134" fmla="*/ 666330 h 2018589"/>
              <a:gd name="connsiteX135" fmla="*/ 1128346 w 1434970"/>
              <a:gd name="connsiteY135" fmla="*/ 664425 h 2018589"/>
              <a:gd name="connsiteX136" fmla="*/ 1122631 w 1434970"/>
              <a:gd name="connsiteY136" fmla="*/ 666330 h 2018589"/>
              <a:gd name="connsiteX137" fmla="*/ 1156922 w 1434970"/>
              <a:gd name="connsiteY137" fmla="*/ 645851 h 2018589"/>
              <a:gd name="connsiteX138" fmla="*/ 1249314 w 1434970"/>
              <a:gd name="connsiteY138" fmla="*/ 589177 h 2018589"/>
              <a:gd name="connsiteX139" fmla="*/ 1264078 w 1434970"/>
              <a:gd name="connsiteY139" fmla="*/ 580129 h 2018589"/>
              <a:gd name="connsiteX140" fmla="*/ 1292176 w 1434970"/>
              <a:gd name="connsiteY140" fmla="*/ 590130 h 2018589"/>
              <a:gd name="connsiteX141" fmla="*/ 1303606 w 1434970"/>
              <a:gd name="connsiteY141" fmla="*/ 727766 h 2018589"/>
              <a:gd name="connsiteX142" fmla="*/ 1294558 w 1434970"/>
              <a:gd name="connsiteY142" fmla="*/ 768247 h 2018589"/>
              <a:gd name="connsiteX143" fmla="*/ 1294558 w 1434970"/>
              <a:gd name="connsiteY143" fmla="*/ 768247 h 2018589"/>
              <a:gd name="connsiteX144" fmla="*/ 1282651 w 1434970"/>
              <a:gd name="connsiteY144" fmla="*/ 850162 h 2018589"/>
              <a:gd name="connsiteX145" fmla="*/ 1269316 w 1434970"/>
              <a:gd name="connsiteY145" fmla="*/ 858735 h 2018589"/>
              <a:gd name="connsiteX146" fmla="*/ 1180258 w 1434970"/>
              <a:gd name="connsiteY146" fmla="*/ 858735 h 2018589"/>
              <a:gd name="connsiteX147" fmla="*/ 1066434 w 1434970"/>
              <a:gd name="connsiteY147" fmla="*/ 859211 h 2018589"/>
              <a:gd name="connsiteX148" fmla="*/ 1386950 w 1434970"/>
              <a:gd name="connsiteY148" fmla="*/ 1123054 h 2018589"/>
              <a:gd name="connsiteX149" fmla="*/ 1384093 w 1434970"/>
              <a:gd name="connsiteY149" fmla="*/ 1141151 h 2018589"/>
              <a:gd name="connsiteX150" fmla="*/ 1384093 w 1434970"/>
              <a:gd name="connsiteY150" fmla="*/ 1141151 h 2018589"/>
              <a:gd name="connsiteX151" fmla="*/ 1383616 w 1434970"/>
              <a:gd name="connsiteY151" fmla="*/ 1151153 h 2018589"/>
              <a:gd name="connsiteX152" fmla="*/ 1335991 w 1434970"/>
              <a:gd name="connsiteY152" fmla="*/ 1181633 h 2018589"/>
              <a:gd name="connsiteX153" fmla="*/ 1247885 w 1434970"/>
              <a:gd name="connsiteY153" fmla="*/ 1157820 h 2018589"/>
              <a:gd name="connsiteX154" fmla="*/ 1187878 w 1434970"/>
              <a:gd name="connsiteY154" fmla="*/ 1147342 h 2018589"/>
              <a:gd name="connsiteX155" fmla="*/ 1173590 w 1434970"/>
              <a:gd name="connsiteY155" fmla="*/ 1150676 h 2018589"/>
              <a:gd name="connsiteX156" fmla="*/ 1190259 w 1434970"/>
              <a:gd name="connsiteY156" fmla="*/ 1163535 h 2018589"/>
              <a:gd name="connsiteX157" fmla="*/ 1190259 w 1434970"/>
              <a:gd name="connsiteY157" fmla="*/ 1163535 h 2018589"/>
              <a:gd name="connsiteX158" fmla="*/ 1262649 w 1434970"/>
              <a:gd name="connsiteY158" fmla="*/ 1190205 h 2018589"/>
              <a:gd name="connsiteX159" fmla="*/ 1262649 w 1434970"/>
              <a:gd name="connsiteY159" fmla="*/ 1190205 h 2018589"/>
              <a:gd name="connsiteX160" fmla="*/ 1282651 w 1434970"/>
              <a:gd name="connsiteY160" fmla="*/ 1197349 h 2018589"/>
              <a:gd name="connsiteX161" fmla="*/ 1282651 w 1434970"/>
              <a:gd name="connsiteY161" fmla="*/ 1197349 h 2018589"/>
              <a:gd name="connsiteX162" fmla="*/ 1355994 w 1434970"/>
              <a:gd name="connsiteY162" fmla="*/ 1223543 h 2018589"/>
              <a:gd name="connsiteX163" fmla="*/ 1361709 w 1434970"/>
              <a:gd name="connsiteY163" fmla="*/ 1237354 h 2018589"/>
              <a:gd name="connsiteX164" fmla="*/ 1338373 w 1434970"/>
              <a:gd name="connsiteY164" fmla="*/ 1279740 h 2018589"/>
              <a:gd name="connsiteX165" fmla="*/ 1338373 w 1434970"/>
              <a:gd name="connsiteY165" fmla="*/ 1279740 h 2018589"/>
              <a:gd name="connsiteX166" fmla="*/ 1327419 w 1434970"/>
              <a:gd name="connsiteY166" fmla="*/ 1300219 h 2018589"/>
              <a:gd name="connsiteX167" fmla="*/ 1327419 w 1434970"/>
              <a:gd name="connsiteY167" fmla="*/ 1300219 h 2018589"/>
              <a:gd name="connsiteX168" fmla="*/ 1284556 w 1434970"/>
              <a:gd name="connsiteY168" fmla="*/ 1381181 h 2018589"/>
              <a:gd name="connsiteX169" fmla="*/ 1230264 w 1434970"/>
              <a:gd name="connsiteY169" fmla="*/ 1392611 h 2018589"/>
              <a:gd name="connsiteX170" fmla="*/ 1130251 w 1434970"/>
              <a:gd name="connsiteY170" fmla="*/ 1327841 h 2018589"/>
              <a:gd name="connsiteX171" fmla="*/ 1130251 w 1434970"/>
              <a:gd name="connsiteY171" fmla="*/ 1327841 h 2018589"/>
              <a:gd name="connsiteX172" fmla="*/ 1021190 w 1434970"/>
              <a:gd name="connsiteY172" fmla="*/ 1256404 h 2018589"/>
              <a:gd name="connsiteX173" fmla="*/ 1004998 w 1434970"/>
              <a:gd name="connsiteY173" fmla="*/ 1224971 h 2018589"/>
              <a:gd name="connsiteX174" fmla="*/ 1012141 w 1434970"/>
              <a:gd name="connsiteY174" fmla="*/ 1219733 h 2018589"/>
              <a:gd name="connsiteX175" fmla="*/ 1055480 w 1434970"/>
              <a:gd name="connsiteY175" fmla="*/ 1222590 h 2018589"/>
              <a:gd name="connsiteX176" fmla="*/ 1077388 w 1434970"/>
              <a:gd name="connsiteY176" fmla="*/ 1202588 h 2018589"/>
              <a:gd name="connsiteX177" fmla="*/ 1080245 w 1434970"/>
              <a:gd name="connsiteY177" fmla="*/ 1186871 h 2018589"/>
              <a:gd name="connsiteX178" fmla="*/ 1080245 w 1434970"/>
              <a:gd name="connsiteY178" fmla="*/ 1186871 h 2018589"/>
              <a:gd name="connsiteX179" fmla="*/ 1081198 w 1434970"/>
              <a:gd name="connsiteY179" fmla="*/ 1173060 h 2018589"/>
              <a:gd name="connsiteX180" fmla="*/ 1082626 w 1434970"/>
              <a:gd name="connsiteY180" fmla="*/ 1164964 h 2018589"/>
              <a:gd name="connsiteX181" fmla="*/ 1082626 w 1434970"/>
              <a:gd name="connsiteY181" fmla="*/ 1164964 h 2018589"/>
              <a:gd name="connsiteX182" fmla="*/ 1085960 w 1434970"/>
              <a:gd name="connsiteY182" fmla="*/ 1133531 h 2018589"/>
              <a:gd name="connsiteX183" fmla="*/ 1085960 w 1434970"/>
              <a:gd name="connsiteY183" fmla="*/ 1133531 h 2018589"/>
              <a:gd name="connsiteX184" fmla="*/ 1105963 w 1434970"/>
              <a:gd name="connsiteY184" fmla="*/ 955890 h 2018589"/>
              <a:gd name="connsiteX185" fmla="*/ 1109296 w 1434970"/>
              <a:gd name="connsiteY185" fmla="*/ 937792 h 2018589"/>
              <a:gd name="connsiteX186" fmla="*/ 1140253 w 1434970"/>
              <a:gd name="connsiteY186" fmla="*/ 912075 h 2018589"/>
              <a:gd name="connsiteX187" fmla="*/ 1303606 w 1434970"/>
              <a:gd name="connsiteY187" fmla="*/ 902550 h 2018589"/>
              <a:gd name="connsiteX188" fmla="*/ 1336468 w 1434970"/>
              <a:gd name="connsiteY188" fmla="*/ 907789 h 2018589"/>
              <a:gd name="connsiteX189" fmla="*/ 1362662 w 1434970"/>
              <a:gd name="connsiteY189" fmla="*/ 938745 h 2018589"/>
              <a:gd name="connsiteX190" fmla="*/ 1383616 w 1434970"/>
              <a:gd name="connsiteY190" fmla="*/ 1045901 h 2018589"/>
              <a:gd name="connsiteX191" fmla="*/ 1372187 w 1434970"/>
              <a:gd name="connsiteY191" fmla="*/ 1059236 h 2018589"/>
              <a:gd name="connsiteX192" fmla="*/ 1301225 w 1434970"/>
              <a:gd name="connsiteY192" fmla="*/ 1058760 h 2018589"/>
              <a:gd name="connsiteX193" fmla="*/ 1301225 w 1434970"/>
              <a:gd name="connsiteY193" fmla="*/ 1058760 h 2018589"/>
              <a:gd name="connsiteX194" fmla="*/ 1281699 w 1434970"/>
              <a:gd name="connsiteY194" fmla="*/ 1058760 h 2018589"/>
              <a:gd name="connsiteX195" fmla="*/ 1281699 w 1434970"/>
              <a:gd name="connsiteY195" fmla="*/ 1058760 h 2018589"/>
              <a:gd name="connsiteX196" fmla="*/ 1194069 w 1434970"/>
              <a:gd name="connsiteY196" fmla="*/ 1059236 h 2018589"/>
              <a:gd name="connsiteX197" fmla="*/ 1181210 w 1434970"/>
              <a:gd name="connsiteY197" fmla="*/ 1066380 h 2018589"/>
              <a:gd name="connsiteX198" fmla="*/ 1192640 w 1434970"/>
              <a:gd name="connsiteY198" fmla="*/ 1074476 h 2018589"/>
              <a:gd name="connsiteX199" fmla="*/ 1223120 w 1434970"/>
              <a:gd name="connsiteY199" fmla="*/ 1077810 h 2018589"/>
              <a:gd name="connsiteX200" fmla="*/ 1226930 w 1434970"/>
              <a:gd name="connsiteY200" fmla="*/ 1078763 h 2018589"/>
              <a:gd name="connsiteX201" fmla="*/ 1298844 w 1434970"/>
              <a:gd name="connsiteY201" fmla="*/ 1084001 h 2018589"/>
              <a:gd name="connsiteX202" fmla="*/ 1354565 w 1434970"/>
              <a:gd name="connsiteY202" fmla="*/ 1086383 h 2018589"/>
              <a:gd name="connsiteX203" fmla="*/ 1386950 w 143497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05050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40813 w 1449780"/>
              <a:gd name="connsiteY0" fmla="*/ 970177 h 2018589"/>
              <a:gd name="connsiteX1" fmla="*/ 1431764 w 1449780"/>
              <a:gd name="connsiteY1" fmla="*/ 956842 h 2018589"/>
              <a:gd name="connsiteX2" fmla="*/ 1414143 w 1449780"/>
              <a:gd name="connsiteY2" fmla="*/ 888262 h 2018589"/>
              <a:gd name="connsiteX3" fmla="*/ 1380329 w 1449780"/>
              <a:gd name="connsiteY3" fmla="*/ 820159 h 2018589"/>
              <a:gd name="connsiteX4" fmla="*/ 1373661 w 1449780"/>
              <a:gd name="connsiteY4" fmla="*/ 787774 h 2018589"/>
              <a:gd name="connsiteX5" fmla="*/ 1372233 w 1449780"/>
              <a:gd name="connsiteY5" fmla="*/ 715384 h 2018589"/>
              <a:gd name="connsiteX6" fmla="*/ 1378424 w 1449780"/>
              <a:gd name="connsiteY6" fmla="*/ 659662 h 2018589"/>
              <a:gd name="connsiteX7" fmla="*/ 1366994 w 1449780"/>
              <a:gd name="connsiteY7" fmla="*/ 612990 h 2018589"/>
              <a:gd name="connsiteX8" fmla="*/ 1364136 w 1449780"/>
              <a:gd name="connsiteY8" fmla="*/ 563936 h 2018589"/>
              <a:gd name="connsiteX9" fmla="*/ 1379853 w 1449780"/>
              <a:gd name="connsiteY9" fmla="*/ 424871 h 2018589"/>
              <a:gd name="connsiteX10" fmla="*/ 1367470 w 1449780"/>
              <a:gd name="connsiteY10" fmla="*/ 342956 h 2018589"/>
              <a:gd name="connsiteX11" fmla="*/ 1363184 w 1449780"/>
              <a:gd name="connsiteY11" fmla="*/ 255326 h 2018589"/>
              <a:gd name="connsiteX12" fmla="*/ 1295557 w 1449780"/>
              <a:gd name="connsiteY12" fmla="*/ 191508 h 2018589"/>
              <a:gd name="connsiteX13" fmla="*/ 1260314 w 1449780"/>
              <a:gd name="connsiteY13" fmla="*/ 176268 h 2018589"/>
              <a:gd name="connsiteX14" fmla="*/ 1236025 w 1449780"/>
              <a:gd name="connsiteY14" fmla="*/ 161505 h 2018589"/>
              <a:gd name="connsiteX15" fmla="*/ 1193639 w 1449780"/>
              <a:gd name="connsiteY15" fmla="*/ 127215 h 2018589"/>
              <a:gd name="connsiteX16" fmla="*/ 1182209 w 1449780"/>
              <a:gd name="connsiteY16" fmla="*/ 111022 h 2018589"/>
              <a:gd name="connsiteX17" fmla="*/ 1130298 w 1449780"/>
              <a:gd name="connsiteY17" fmla="*/ 91020 h 2018589"/>
              <a:gd name="connsiteX18" fmla="*/ 1019331 w 1449780"/>
              <a:gd name="connsiteY18" fmla="*/ 52920 h 2018589"/>
              <a:gd name="connsiteX19" fmla="*/ 956466 w 1449780"/>
              <a:gd name="connsiteY19" fmla="*/ 31965 h 2018589"/>
              <a:gd name="connsiteX20" fmla="*/ 895506 w 1449780"/>
              <a:gd name="connsiteY20" fmla="*/ 26726 h 2018589"/>
              <a:gd name="connsiteX21" fmla="*/ 821211 w 1449780"/>
              <a:gd name="connsiteY21" fmla="*/ 17677 h 2018589"/>
              <a:gd name="connsiteX22" fmla="*/ 716436 w 1449780"/>
              <a:gd name="connsiteY22" fmla="*/ 56 h 2018589"/>
              <a:gd name="connsiteX23" fmla="*/ 623091 w 1449780"/>
              <a:gd name="connsiteY23" fmla="*/ 11010 h 2018589"/>
              <a:gd name="connsiteX24" fmla="*/ 413065 w 1449780"/>
              <a:gd name="connsiteY24" fmla="*/ 83876 h 2018589"/>
              <a:gd name="connsiteX25" fmla="*/ 314957 w 1449780"/>
              <a:gd name="connsiteY25" fmla="*/ 158171 h 2018589"/>
              <a:gd name="connsiteX26" fmla="*/ 252569 w 1449780"/>
              <a:gd name="connsiteY26" fmla="*/ 228180 h 2018589"/>
              <a:gd name="connsiteX27" fmla="*/ 199705 w 1449780"/>
              <a:gd name="connsiteY27" fmla="*/ 292474 h 2018589"/>
              <a:gd name="connsiteX28" fmla="*/ 157319 w 1449780"/>
              <a:gd name="connsiteY28" fmla="*/ 380580 h 2018589"/>
              <a:gd name="connsiteX29" fmla="*/ 120647 w 1449780"/>
              <a:gd name="connsiteY29" fmla="*/ 577271 h 2018589"/>
              <a:gd name="connsiteX30" fmla="*/ 129696 w 1449780"/>
              <a:gd name="connsiteY30" fmla="*/ 680617 h 2018589"/>
              <a:gd name="connsiteX31" fmla="*/ 186370 w 1449780"/>
              <a:gd name="connsiteY31" fmla="*/ 825874 h 2018589"/>
              <a:gd name="connsiteX32" fmla="*/ 229232 w 1449780"/>
              <a:gd name="connsiteY32" fmla="*/ 892072 h 2018589"/>
              <a:gd name="connsiteX33" fmla="*/ 252093 w 1449780"/>
              <a:gd name="connsiteY33" fmla="*/ 921600 h 2018589"/>
              <a:gd name="connsiteX34" fmla="*/ 303527 w 1449780"/>
              <a:gd name="connsiteY34" fmla="*/ 1016374 h 2018589"/>
              <a:gd name="connsiteX35" fmla="*/ 327816 w 1449780"/>
              <a:gd name="connsiteY35" fmla="*/ 1153058 h 2018589"/>
              <a:gd name="connsiteX36" fmla="*/ 319720 w 1449780"/>
              <a:gd name="connsiteY36" fmla="*/ 1322603 h 2018589"/>
              <a:gd name="connsiteX37" fmla="*/ 285430 w 1449780"/>
              <a:gd name="connsiteY37" fmla="*/ 1397850 h 2018589"/>
              <a:gd name="connsiteX38" fmla="*/ 256379 w 1449780"/>
              <a:gd name="connsiteY38" fmla="*/ 1431664 h 2018589"/>
              <a:gd name="connsiteX39" fmla="*/ 15795 w 1449780"/>
              <a:gd name="connsiteY39" fmla="*/ 1611103 h 2018589"/>
              <a:gd name="connsiteX40" fmla="*/ 31985 w 1449780"/>
              <a:gd name="connsiteY40" fmla="*/ 1671293 h 2018589"/>
              <a:gd name="connsiteX41" fmla="*/ 329721 w 1449780"/>
              <a:gd name="connsiteY41" fmla="*/ 1465954 h 2018589"/>
              <a:gd name="connsiteX42" fmla="*/ 334484 w 1449780"/>
              <a:gd name="connsiteY42" fmla="*/ 1462620 h 2018589"/>
              <a:gd name="connsiteX43" fmla="*/ 398778 w 1449780"/>
              <a:gd name="connsiteY43" fmla="*/ 1330699 h 2018589"/>
              <a:gd name="connsiteX44" fmla="*/ 421638 w 1449780"/>
              <a:gd name="connsiteY44" fmla="*/ 1234020 h 2018589"/>
              <a:gd name="connsiteX45" fmla="*/ 444974 w 1449780"/>
              <a:gd name="connsiteY45" fmla="*/ 1156391 h 2018589"/>
              <a:gd name="connsiteX46" fmla="*/ 488789 w 1449780"/>
              <a:gd name="connsiteY46" fmla="*/ 1052569 h 2018589"/>
              <a:gd name="connsiteX47" fmla="*/ 480693 w 1449780"/>
              <a:gd name="connsiteY47" fmla="*/ 962081 h 2018589"/>
              <a:gd name="connsiteX48" fmla="*/ 483550 w 1449780"/>
              <a:gd name="connsiteY48" fmla="*/ 770152 h 2018589"/>
              <a:gd name="connsiteX49" fmla="*/ 494028 w 1449780"/>
              <a:gd name="connsiteY49" fmla="*/ 738720 h 2018589"/>
              <a:gd name="connsiteX50" fmla="*/ 553083 w 1449780"/>
              <a:gd name="connsiteY50" fmla="*/ 699191 h 2018589"/>
              <a:gd name="connsiteX51" fmla="*/ 626901 w 1449780"/>
              <a:gd name="connsiteY51" fmla="*/ 681570 h 2018589"/>
              <a:gd name="connsiteX52" fmla="*/ 764538 w 1449780"/>
              <a:gd name="connsiteY52" fmla="*/ 742054 h 2018589"/>
              <a:gd name="connsiteX53" fmla="*/ 850263 w 1449780"/>
              <a:gd name="connsiteY53" fmla="*/ 908265 h 2018589"/>
              <a:gd name="connsiteX54" fmla="*/ 843119 w 1449780"/>
              <a:gd name="connsiteY54" fmla="*/ 918742 h 2018589"/>
              <a:gd name="connsiteX55" fmla="*/ 745488 w 1449780"/>
              <a:gd name="connsiteY55" fmla="*/ 921600 h 2018589"/>
              <a:gd name="connsiteX56" fmla="*/ 666430 w 1449780"/>
              <a:gd name="connsiteY56" fmla="*/ 932554 h 2018589"/>
              <a:gd name="connsiteX57" fmla="*/ 695958 w 1449780"/>
              <a:gd name="connsiteY57" fmla="*/ 946841 h 2018589"/>
              <a:gd name="connsiteX58" fmla="*/ 1057431 w 1449780"/>
              <a:gd name="connsiteY58" fmla="*/ 946841 h 2018589"/>
              <a:gd name="connsiteX59" fmla="*/ 1079339 w 1449780"/>
              <a:gd name="connsiteY59" fmla="*/ 949222 h 2018589"/>
              <a:gd name="connsiteX60" fmla="*/ 1064099 w 1449780"/>
              <a:gd name="connsiteY60" fmla="*/ 1015421 h 2018589"/>
              <a:gd name="connsiteX61" fmla="*/ 1050764 w 1449780"/>
              <a:gd name="connsiteY61" fmla="*/ 1156867 h 2018589"/>
              <a:gd name="connsiteX62" fmla="*/ 1034572 w 1449780"/>
              <a:gd name="connsiteY62" fmla="*/ 1170679 h 2018589"/>
              <a:gd name="connsiteX63" fmla="*/ 990280 w 1449780"/>
              <a:gd name="connsiteY63" fmla="*/ 1173536 h 2018589"/>
              <a:gd name="connsiteX64" fmla="*/ 944560 w 1449780"/>
              <a:gd name="connsiteY64" fmla="*/ 1188776 h 2018589"/>
              <a:gd name="connsiteX65" fmla="*/ 801209 w 1449780"/>
              <a:gd name="connsiteY65" fmla="*/ 1164011 h 2018589"/>
              <a:gd name="connsiteX66" fmla="*/ 731200 w 1449780"/>
              <a:gd name="connsiteY66" fmla="*/ 1152105 h 2018589"/>
              <a:gd name="connsiteX67" fmla="*/ 672621 w 1449780"/>
              <a:gd name="connsiteY67" fmla="*/ 1140675 h 2018589"/>
              <a:gd name="connsiteX68" fmla="*/ 754536 w 1449780"/>
              <a:gd name="connsiteY68" fmla="*/ 1182109 h 2018589"/>
              <a:gd name="connsiteX69" fmla="*/ 938845 w 1449780"/>
              <a:gd name="connsiteY69" fmla="*/ 1240211 h 2018589"/>
              <a:gd name="connsiteX70" fmla="*/ 959800 w 1449780"/>
              <a:gd name="connsiteY70" fmla="*/ 1253070 h 2018589"/>
              <a:gd name="connsiteX71" fmla="*/ 996948 w 1449780"/>
              <a:gd name="connsiteY71" fmla="*/ 1286408 h 2018589"/>
              <a:gd name="connsiteX72" fmla="*/ 1109343 w 1449780"/>
              <a:gd name="connsiteY72" fmla="*/ 1374990 h 2018589"/>
              <a:gd name="connsiteX73" fmla="*/ 991233 w 1449780"/>
              <a:gd name="connsiteY73" fmla="*/ 1376895 h 2018589"/>
              <a:gd name="connsiteX74" fmla="*/ 902174 w 1449780"/>
              <a:gd name="connsiteY74" fmla="*/ 1400708 h 2018589"/>
              <a:gd name="connsiteX75" fmla="*/ 874075 w 1449780"/>
              <a:gd name="connsiteY75" fmla="*/ 1481194 h 2018589"/>
              <a:gd name="connsiteX76" fmla="*/ 851691 w 1449780"/>
              <a:gd name="connsiteY76" fmla="*/ 1585969 h 2018589"/>
              <a:gd name="connsiteX77" fmla="*/ 845500 w 1449780"/>
              <a:gd name="connsiteY77" fmla="*/ 1707889 h 2018589"/>
              <a:gd name="connsiteX78" fmla="*/ 939798 w 1449780"/>
              <a:gd name="connsiteY78" fmla="*/ 1961730 h 2018589"/>
              <a:gd name="connsiteX79" fmla="*/ 970754 w 1449780"/>
              <a:gd name="connsiteY79" fmla="*/ 2007927 h 2018589"/>
              <a:gd name="connsiteX80" fmla="*/ 988375 w 1449780"/>
              <a:gd name="connsiteY80" fmla="*/ 2005545 h 2018589"/>
              <a:gd name="connsiteX81" fmla="*/ 957895 w 1449780"/>
              <a:gd name="connsiteY81" fmla="*/ 1863623 h 2018589"/>
              <a:gd name="connsiteX82" fmla="*/ 923129 w 1449780"/>
              <a:gd name="connsiteY82" fmla="*/ 1739321 h 2018589"/>
              <a:gd name="connsiteX83" fmla="*/ 925986 w 1449780"/>
              <a:gd name="connsiteY83" fmla="*/ 1626450 h 2018589"/>
              <a:gd name="connsiteX84" fmla="*/ 940750 w 1449780"/>
              <a:gd name="connsiteY84" fmla="*/ 1547869 h 2018589"/>
              <a:gd name="connsiteX85" fmla="*/ 947894 w 1449780"/>
              <a:gd name="connsiteY85" fmla="*/ 1509293 h 2018589"/>
              <a:gd name="connsiteX86" fmla="*/ 956943 w 1449780"/>
              <a:gd name="connsiteY86" fmla="*/ 1485956 h 2018589"/>
              <a:gd name="connsiteX87" fmla="*/ 980755 w 1449780"/>
              <a:gd name="connsiteY87" fmla="*/ 1463096 h 2018589"/>
              <a:gd name="connsiteX88" fmla="*/ 1120773 w 1449780"/>
              <a:gd name="connsiteY88" fmla="*/ 1449761 h 2018589"/>
              <a:gd name="connsiteX89" fmla="*/ 1251741 w 1449780"/>
              <a:gd name="connsiteY89" fmla="*/ 1462144 h 2018589"/>
              <a:gd name="connsiteX90" fmla="*/ 1309844 w 1449780"/>
              <a:gd name="connsiteY90" fmla="*/ 1442141 h 2018589"/>
              <a:gd name="connsiteX91" fmla="*/ 1329370 w 1449780"/>
              <a:gd name="connsiteY91" fmla="*/ 1404994 h 2018589"/>
              <a:gd name="connsiteX92" fmla="*/ 1422239 w 1449780"/>
              <a:gd name="connsiteY92" fmla="*/ 1216399 h 2018589"/>
              <a:gd name="connsiteX93" fmla="*/ 1446528 w 1449780"/>
              <a:gd name="connsiteY93" fmla="*/ 1015897 h 2018589"/>
              <a:gd name="connsiteX94" fmla="*/ 1438432 w 1449780"/>
              <a:gd name="connsiteY94" fmla="*/ 975416 h 2018589"/>
              <a:gd name="connsiteX95" fmla="*/ 1440813 w 1449780"/>
              <a:gd name="connsiteY95" fmla="*/ 970177 h 2018589"/>
              <a:gd name="connsiteX96" fmla="*/ 519269 w 1449780"/>
              <a:gd name="connsiteY96" fmla="*/ 447255 h 2018589"/>
              <a:gd name="connsiteX97" fmla="*/ 556416 w 1449780"/>
              <a:gd name="connsiteY97" fmla="*/ 449160 h 2018589"/>
              <a:gd name="connsiteX98" fmla="*/ 450689 w 1449780"/>
              <a:gd name="connsiteY98" fmla="*/ 509167 h 2018589"/>
              <a:gd name="connsiteX99" fmla="*/ 374965 w 1449780"/>
              <a:gd name="connsiteY99" fmla="*/ 512025 h 2018589"/>
              <a:gd name="connsiteX100" fmla="*/ 411160 w 1449780"/>
              <a:gd name="connsiteY100" fmla="*/ 423442 h 2018589"/>
              <a:gd name="connsiteX101" fmla="*/ 387348 w 1449780"/>
              <a:gd name="connsiteY101" fmla="*/ 436777 h 2018589"/>
              <a:gd name="connsiteX102" fmla="*/ 325435 w 1449780"/>
              <a:gd name="connsiteY102" fmla="*/ 490594 h 2018589"/>
              <a:gd name="connsiteX103" fmla="*/ 286859 w 1449780"/>
              <a:gd name="connsiteY103" fmla="*/ 516787 h 2018589"/>
              <a:gd name="connsiteX104" fmla="*/ 520221 w 1449780"/>
              <a:gd name="connsiteY104" fmla="*/ 316762 h 2018589"/>
              <a:gd name="connsiteX105" fmla="*/ 523079 w 1449780"/>
              <a:gd name="connsiteY105" fmla="*/ 319620 h 2018589"/>
              <a:gd name="connsiteX106" fmla="*/ 492123 w 1449780"/>
              <a:gd name="connsiteY106" fmla="*/ 363911 h 2018589"/>
              <a:gd name="connsiteX107" fmla="*/ 488789 w 1449780"/>
              <a:gd name="connsiteY107" fmla="*/ 372484 h 2018589"/>
              <a:gd name="connsiteX108" fmla="*/ 497838 w 1449780"/>
              <a:gd name="connsiteY108" fmla="*/ 373912 h 2018589"/>
              <a:gd name="connsiteX109" fmla="*/ 564989 w 1449780"/>
              <a:gd name="connsiteY109" fmla="*/ 362482 h 2018589"/>
              <a:gd name="connsiteX110" fmla="*/ 577848 w 1449780"/>
              <a:gd name="connsiteY110" fmla="*/ 362006 h 2018589"/>
              <a:gd name="connsiteX111" fmla="*/ 518316 w 1449780"/>
              <a:gd name="connsiteY111" fmla="*/ 416775 h 2018589"/>
              <a:gd name="connsiteX112" fmla="*/ 518316 w 1449780"/>
              <a:gd name="connsiteY112" fmla="*/ 416775 h 2018589"/>
              <a:gd name="connsiteX113" fmla="*/ 510220 w 1449780"/>
              <a:gd name="connsiteY113" fmla="*/ 432015 h 2018589"/>
              <a:gd name="connsiteX114" fmla="*/ 519269 w 1449780"/>
              <a:gd name="connsiteY114" fmla="*/ 447255 h 2018589"/>
              <a:gd name="connsiteX115" fmla="*/ 1081244 w 1449780"/>
              <a:gd name="connsiteY115" fmla="*/ 859211 h 2018589"/>
              <a:gd name="connsiteX116" fmla="*/ 1065528 w 1449780"/>
              <a:gd name="connsiteY116" fmla="*/ 861116 h 2018589"/>
              <a:gd name="connsiteX117" fmla="*/ 1072672 w 1449780"/>
              <a:gd name="connsiteY117" fmla="*/ 879214 h 2018589"/>
              <a:gd name="connsiteX118" fmla="*/ 1052193 w 1449780"/>
              <a:gd name="connsiteY118" fmla="*/ 906360 h 2018589"/>
              <a:gd name="connsiteX119" fmla="*/ 894554 w 1449780"/>
              <a:gd name="connsiteY119" fmla="*/ 907789 h 2018589"/>
              <a:gd name="connsiteX120" fmla="*/ 886458 w 1449780"/>
              <a:gd name="connsiteY120" fmla="*/ 895882 h 2018589"/>
              <a:gd name="connsiteX121" fmla="*/ 894078 w 1449780"/>
              <a:gd name="connsiteY121" fmla="*/ 835399 h 2018589"/>
              <a:gd name="connsiteX122" fmla="*/ 894078 w 1449780"/>
              <a:gd name="connsiteY122" fmla="*/ 835399 h 2018589"/>
              <a:gd name="connsiteX123" fmla="*/ 895506 w 1449780"/>
              <a:gd name="connsiteY123" fmla="*/ 827302 h 2018589"/>
              <a:gd name="connsiteX124" fmla="*/ 906460 w 1449780"/>
              <a:gd name="connsiteY124" fmla="*/ 730624 h 2018589"/>
              <a:gd name="connsiteX125" fmla="*/ 923605 w 1449780"/>
              <a:gd name="connsiteY125" fmla="*/ 665854 h 2018589"/>
              <a:gd name="connsiteX126" fmla="*/ 953133 w 1449780"/>
              <a:gd name="connsiteY126" fmla="*/ 645375 h 2018589"/>
              <a:gd name="connsiteX127" fmla="*/ 1143633 w 1449780"/>
              <a:gd name="connsiteY127" fmla="*/ 546315 h 2018589"/>
              <a:gd name="connsiteX128" fmla="*/ 1154586 w 1449780"/>
              <a:gd name="connsiteY128" fmla="*/ 545839 h 2018589"/>
              <a:gd name="connsiteX129" fmla="*/ 1151253 w 1449780"/>
              <a:gd name="connsiteY129" fmla="*/ 556792 h 2018589"/>
              <a:gd name="connsiteX130" fmla="*/ 1023141 w 1449780"/>
              <a:gd name="connsiteY130" fmla="*/ 718241 h 2018589"/>
              <a:gd name="connsiteX131" fmla="*/ 1027904 w 1449780"/>
              <a:gd name="connsiteY131" fmla="*/ 731100 h 2018589"/>
              <a:gd name="connsiteX132" fmla="*/ 1027904 w 1449780"/>
              <a:gd name="connsiteY132" fmla="*/ 731100 h 2018589"/>
              <a:gd name="connsiteX133" fmla="*/ 1103628 w 1449780"/>
              <a:gd name="connsiteY133" fmla="*/ 686809 h 2018589"/>
              <a:gd name="connsiteX134" fmla="*/ 1137441 w 1449780"/>
              <a:gd name="connsiteY134" fmla="*/ 666330 h 2018589"/>
              <a:gd name="connsiteX135" fmla="*/ 1143156 w 1449780"/>
              <a:gd name="connsiteY135" fmla="*/ 664425 h 2018589"/>
              <a:gd name="connsiteX136" fmla="*/ 1137441 w 1449780"/>
              <a:gd name="connsiteY136" fmla="*/ 666330 h 2018589"/>
              <a:gd name="connsiteX137" fmla="*/ 1171732 w 1449780"/>
              <a:gd name="connsiteY137" fmla="*/ 645851 h 2018589"/>
              <a:gd name="connsiteX138" fmla="*/ 1264124 w 1449780"/>
              <a:gd name="connsiteY138" fmla="*/ 589177 h 2018589"/>
              <a:gd name="connsiteX139" fmla="*/ 1278888 w 1449780"/>
              <a:gd name="connsiteY139" fmla="*/ 580129 h 2018589"/>
              <a:gd name="connsiteX140" fmla="*/ 1306986 w 1449780"/>
              <a:gd name="connsiteY140" fmla="*/ 590130 h 2018589"/>
              <a:gd name="connsiteX141" fmla="*/ 1318416 w 1449780"/>
              <a:gd name="connsiteY141" fmla="*/ 727766 h 2018589"/>
              <a:gd name="connsiteX142" fmla="*/ 1309368 w 1449780"/>
              <a:gd name="connsiteY142" fmla="*/ 768247 h 2018589"/>
              <a:gd name="connsiteX143" fmla="*/ 1309368 w 1449780"/>
              <a:gd name="connsiteY143" fmla="*/ 768247 h 2018589"/>
              <a:gd name="connsiteX144" fmla="*/ 1297461 w 1449780"/>
              <a:gd name="connsiteY144" fmla="*/ 850162 h 2018589"/>
              <a:gd name="connsiteX145" fmla="*/ 1284126 w 1449780"/>
              <a:gd name="connsiteY145" fmla="*/ 858735 h 2018589"/>
              <a:gd name="connsiteX146" fmla="*/ 1195068 w 1449780"/>
              <a:gd name="connsiteY146" fmla="*/ 858735 h 2018589"/>
              <a:gd name="connsiteX147" fmla="*/ 1081244 w 1449780"/>
              <a:gd name="connsiteY147" fmla="*/ 859211 h 2018589"/>
              <a:gd name="connsiteX148" fmla="*/ 1401760 w 1449780"/>
              <a:gd name="connsiteY148" fmla="*/ 1123054 h 2018589"/>
              <a:gd name="connsiteX149" fmla="*/ 1398903 w 1449780"/>
              <a:gd name="connsiteY149" fmla="*/ 1141151 h 2018589"/>
              <a:gd name="connsiteX150" fmla="*/ 1398903 w 1449780"/>
              <a:gd name="connsiteY150" fmla="*/ 1141151 h 2018589"/>
              <a:gd name="connsiteX151" fmla="*/ 1398426 w 1449780"/>
              <a:gd name="connsiteY151" fmla="*/ 1151153 h 2018589"/>
              <a:gd name="connsiteX152" fmla="*/ 1350801 w 1449780"/>
              <a:gd name="connsiteY152" fmla="*/ 1181633 h 2018589"/>
              <a:gd name="connsiteX153" fmla="*/ 1262695 w 1449780"/>
              <a:gd name="connsiteY153" fmla="*/ 1157820 h 2018589"/>
              <a:gd name="connsiteX154" fmla="*/ 1202688 w 1449780"/>
              <a:gd name="connsiteY154" fmla="*/ 1147342 h 2018589"/>
              <a:gd name="connsiteX155" fmla="*/ 1188400 w 1449780"/>
              <a:gd name="connsiteY155" fmla="*/ 1150676 h 2018589"/>
              <a:gd name="connsiteX156" fmla="*/ 1205069 w 1449780"/>
              <a:gd name="connsiteY156" fmla="*/ 1163535 h 2018589"/>
              <a:gd name="connsiteX157" fmla="*/ 1205069 w 1449780"/>
              <a:gd name="connsiteY157" fmla="*/ 1163535 h 2018589"/>
              <a:gd name="connsiteX158" fmla="*/ 1277459 w 1449780"/>
              <a:gd name="connsiteY158" fmla="*/ 1190205 h 2018589"/>
              <a:gd name="connsiteX159" fmla="*/ 1277459 w 1449780"/>
              <a:gd name="connsiteY159" fmla="*/ 1190205 h 2018589"/>
              <a:gd name="connsiteX160" fmla="*/ 1297461 w 1449780"/>
              <a:gd name="connsiteY160" fmla="*/ 1197349 h 2018589"/>
              <a:gd name="connsiteX161" fmla="*/ 1297461 w 1449780"/>
              <a:gd name="connsiteY161" fmla="*/ 1197349 h 2018589"/>
              <a:gd name="connsiteX162" fmla="*/ 1370804 w 1449780"/>
              <a:gd name="connsiteY162" fmla="*/ 1223543 h 2018589"/>
              <a:gd name="connsiteX163" fmla="*/ 1376519 w 1449780"/>
              <a:gd name="connsiteY163" fmla="*/ 1237354 h 2018589"/>
              <a:gd name="connsiteX164" fmla="*/ 1353183 w 1449780"/>
              <a:gd name="connsiteY164" fmla="*/ 1279740 h 2018589"/>
              <a:gd name="connsiteX165" fmla="*/ 1353183 w 1449780"/>
              <a:gd name="connsiteY165" fmla="*/ 1279740 h 2018589"/>
              <a:gd name="connsiteX166" fmla="*/ 1342229 w 1449780"/>
              <a:gd name="connsiteY166" fmla="*/ 1300219 h 2018589"/>
              <a:gd name="connsiteX167" fmla="*/ 1342229 w 1449780"/>
              <a:gd name="connsiteY167" fmla="*/ 1300219 h 2018589"/>
              <a:gd name="connsiteX168" fmla="*/ 1299366 w 1449780"/>
              <a:gd name="connsiteY168" fmla="*/ 1381181 h 2018589"/>
              <a:gd name="connsiteX169" fmla="*/ 1245074 w 1449780"/>
              <a:gd name="connsiteY169" fmla="*/ 1392611 h 2018589"/>
              <a:gd name="connsiteX170" fmla="*/ 1145061 w 1449780"/>
              <a:gd name="connsiteY170" fmla="*/ 1327841 h 2018589"/>
              <a:gd name="connsiteX171" fmla="*/ 1145061 w 1449780"/>
              <a:gd name="connsiteY171" fmla="*/ 1327841 h 2018589"/>
              <a:gd name="connsiteX172" fmla="*/ 1036000 w 1449780"/>
              <a:gd name="connsiteY172" fmla="*/ 1256404 h 2018589"/>
              <a:gd name="connsiteX173" fmla="*/ 1019808 w 1449780"/>
              <a:gd name="connsiteY173" fmla="*/ 1224971 h 2018589"/>
              <a:gd name="connsiteX174" fmla="*/ 1026951 w 1449780"/>
              <a:gd name="connsiteY174" fmla="*/ 1219733 h 2018589"/>
              <a:gd name="connsiteX175" fmla="*/ 1070290 w 1449780"/>
              <a:gd name="connsiteY175" fmla="*/ 1222590 h 2018589"/>
              <a:gd name="connsiteX176" fmla="*/ 1092198 w 1449780"/>
              <a:gd name="connsiteY176" fmla="*/ 1202588 h 2018589"/>
              <a:gd name="connsiteX177" fmla="*/ 1095055 w 1449780"/>
              <a:gd name="connsiteY177" fmla="*/ 1186871 h 2018589"/>
              <a:gd name="connsiteX178" fmla="*/ 1095055 w 1449780"/>
              <a:gd name="connsiteY178" fmla="*/ 1186871 h 2018589"/>
              <a:gd name="connsiteX179" fmla="*/ 1096008 w 1449780"/>
              <a:gd name="connsiteY179" fmla="*/ 1173060 h 2018589"/>
              <a:gd name="connsiteX180" fmla="*/ 1097436 w 1449780"/>
              <a:gd name="connsiteY180" fmla="*/ 1164964 h 2018589"/>
              <a:gd name="connsiteX181" fmla="*/ 1097436 w 1449780"/>
              <a:gd name="connsiteY181" fmla="*/ 1164964 h 2018589"/>
              <a:gd name="connsiteX182" fmla="*/ 1100770 w 1449780"/>
              <a:gd name="connsiteY182" fmla="*/ 1133531 h 2018589"/>
              <a:gd name="connsiteX183" fmla="*/ 1100770 w 1449780"/>
              <a:gd name="connsiteY183" fmla="*/ 1133531 h 2018589"/>
              <a:gd name="connsiteX184" fmla="*/ 1120773 w 1449780"/>
              <a:gd name="connsiteY184" fmla="*/ 955890 h 2018589"/>
              <a:gd name="connsiteX185" fmla="*/ 1124106 w 1449780"/>
              <a:gd name="connsiteY185" fmla="*/ 937792 h 2018589"/>
              <a:gd name="connsiteX186" fmla="*/ 1155063 w 1449780"/>
              <a:gd name="connsiteY186" fmla="*/ 912075 h 2018589"/>
              <a:gd name="connsiteX187" fmla="*/ 1318416 w 1449780"/>
              <a:gd name="connsiteY187" fmla="*/ 902550 h 2018589"/>
              <a:gd name="connsiteX188" fmla="*/ 1351278 w 1449780"/>
              <a:gd name="connsiteY188" fmla="*/ 907789 h 2018589"/>
              <a:gd name="connsiteX189" fmla="*/ 1377472 w 1449780"/>
              <a:gd name="connsiteY189" fmla="*/ 938745 h 2018589"/>
              <a:gd name="connsiteX190" fmla="*/ 1398426 w 1449780"/>
              <a:gd name="connsiteY190" fmla="*/ 1045901 h 2018589"/>
              <a:gd name="connsiteX191" fmla="*/ 1386997 w 1449780"/>
              <a:gd name="connsiteY191" fmla="*/ 1059236 h 2018589"/>
              <a:gd name="connsiteX192" fmla="*/ 1316035 w 1449780"/>
              <a:gd name="connsiteY192" fmla="*/ 1058760 h 2018589"/>
              <a:gd name="connsiteX193" fmla="*/ 1316035 w 1449780"/>
              <a:gd name="connsiteY193" fmla="*/ 1058760 h 2018589"/>
              <a:gd name="connsiteX194" fmla="*/ 1296509 w 1449780"/>
              <a:gd name="connsiteY194" fmla="*/ 1058760 h 2018589"/>
              <a:gd name="connsiteX195" fmla="*/ 1296509 w 1449780"/>
              <a:gd name="connsiteY195" fmla="*/ 1058760 h 2018589"/>
              <a:gd name="connsiteX196" fmla="*/ 1208879 w 1449780"/>
              <a:gd name="connsiteY196" fmla="*/ 1059236 h 2018589"/>
              <a:gd name="connsiteX197" fmla="*/ 1196020 w 1449780"/>
              <a:gd name="connsiteY197" fmla="*/ 1066380 h 2018589"/>
              <a:gd name="connsiteX198" fmla="*/ 1207450 w 1449780"/>
              <a:gd name="connsiteY198" fmla="*/ 1074476 h 2018589"/>
              <a:gd name="connsiteX199" fmla="*/ 1237930 w 1449780"/>
              <a:gd name="connsiteY199" fmla="*/ 1077810 h 2018589"/>
              <a:gd name="connsiteX200" fmla="*/ 1241740 w 1449780"/>
              <a:gd name="connsiteY200" fmla="*/ 1078763 h 2018589"/>
              <a:gd name="connsiteX201" fmla="*/ 1313654 w 1449780"/>
              <a:gd name="connsiteY201" fmla="*/ 1084001 h 2018589"/>
              <a:gd name="connsiteX202" fmla="*/ 1369375 w 1449780"/>
              <a:gd name="connsiteY202" fmla="*/ 1086383 h 2018589"/>
              <a:gd name="connsiteX203" fmla="*/ 1401760 w 144978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16302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53409 w 1462376"/>
              <a:gd name="connsiteY0" fmla="*/ 970177 h 2018589"/>
              <a:gd name="connsiteX1" fmla="*/ 1444360 w 1462376"/>
              <a:gd name="connsiteY1" fmla="*/ 956842 h 2018589"/>
              <a:gd name="connsiteX2" fmla="*/ 1426739 w 1462376"/>
              <a:gd name="connsiteY2" fmla="*/ 888262 h 2018589"/>
              <a:gd name="connsiteX3" fmla="*/ 1392925 w 1462376"/>
              <a:gd name="connsiteY3" fmla="*/ 820159 h 2018589"/>
              <a:gd name="connsiteX4" fmla="*/ 1386257 w 1462376"/>
              <a:gd name="connsiteY4" fmla="*/ 787774 h 2018589"/>
              <a:gd name="connsiteX5" fmla="*/ 1384829 w 1462376"/>
              <a:gd name="connsiteY5" fmla="*/ 715384 h 2018589"/>
              <a:gd name="connsiteX6" fmla="*/ 1391020 w 1462376"/>
              <a:gd name="connsiteY6" fmla="*/ 659662 h 2018589"/>
              <a:gd name="connsiteX7" fmla="*/ 1379590 w 1462376"/>
              <a:gd name="connsiteY7" fmla="*/ 612990 h 2018589"/>
              <a:gd name="connsiteX8" fmla="*/ 1376732 w 1462376"/>
              <a:gd name="connsiteY8" fmla="*/ 563936 h 2018589"/>
              <a:gd name="connsiteX9" fmla="*/ 1392449 w 1462376"/>
              <a:gd name="connsiteY9" fmla="*/ 424871 h 2018589"/>
              <a:gd name="connsiteX10" fmla="*/ 1380066 w 1462376"/>
              <a:gd name="connsiteY10" fmla="*/ 342956 h 2018589"/>
              <a:gd name="connsiteX11" fmla="*/ 1375780 w 1462376"/>
              <a:gd name="connsiteY11" fmla="*/ 255326 h 2018589"/>
              <a:gd name="connsiteX12" fmla="*/ 1308153 w 1462376"/>
              <a:gd name="connsiteY12" fmla="*/ 191508 h 2018589"/>
              <a:gd name="connsiteX13" fmla="*/ 1272910 w 1462376"/>
              <a:gd name="connsiteY13" fmla="*/ 176268 h 2018589"/>
              <a:gd name="connsiteX14" fmla="*/ 1248621 w 1462376"/>
              <a:gd name="connsiteY14" fmla="*/ 161505 h 2018589"/>
              <a:gd name="connsiteX15" fmla="*/ 1206235 w 1462376"/>
              <a:gd name="connsiteY15" fmla="*/ 127215 h 2018589"/>
              <a:gd name="connsiteX16" fmla="*/ 1194805 w 1462376"/>
              <a:gd name="connsiteY16" fmla="*/ 111022 h 2018589"/>
              <a:gd name="connsiteX17" fmla="*/ 1142894 w 1462376"/>
              <a:gd name="connsiteY17" fmla="*/ 91020 h 2018589"/>
              <a:gd name="connsiteX18" fmla="*/ 1031927 w 1462376"/>
              <a:gd name="connsiteY18" fmla="*/ 52920 h 2018589"/>
              <a:gd name="connsiteX19" fmla="*/ 969062 w 1462376"/>
              <a:gd name="connsiteY19" fmla="*/ 31965 h 2018589"/>
              <a:gd name="connsiteX20" fmla="*/ 908102 w 1462376"/>
              <a:gd name="connsiteY20" fmla="*/ 26726 h 2018589"/>
              <a:gd name="connsiteX21" fmla="*/ 833807 w 1462376"/>
              <a:gd name="connsiteY21" fmla="*/ 17677 h 2018589"/>
              <a:gd name="connsiteX22" fmla="*/ 729032 w 1462376"/>
              <a:gd name="connsiteY22" fmla="*/ 56 h 2018589"/>
              <a:gd name="connsiteX23" fmla="*/ 635687 w 1462376"/>
              <a:gd name="connsiteY23" fmla="*/ 11010 h 2018589"/>
              <a:gd name="connsiteX24" fmla="*/ 425661 w 1462376"/>
              <a:gd name="connsiteY24" fmla="*/ 83876 h 2018589"/>
              <a:gd name="connsiteX25" fmla="*/ 327553 w 1462376"/>
              <a:gd name="connsiteY25" fmla="*/ 158171 h 2018589"/>
              <a:gd name="connsiteX26" fmla="*/ 265165 w 1462376"/>
              <a:gd name="connsiteY26" fmla="*/ 228180 h 2018589"/>
              <a:gd name="connsiteX27" fmla="*/ 212301 w 1462376"/>
              <a:gd name="connsiteY27" fmla="*/ 292474 h 2018589"/>
              <a:gd name="connsiteX28" fmla="*/ 169915 w 1462376"/>
              <a:gd name="connsiteY28" fmla="*/ 380580 h 2018589"/>
              <a:gd name="connsiteX29" fmla="*/ 133243 w 1462376"/>
              <a:gd name="connsiteY29" fmla="*/ 577271 h 2018589"/>
              <a:gd name="connsiteX30" fmla="*/ 142292 w 1462376"/>
              <a:gd name="connsiteY30" fmla="*/ 680617 h 2018589"/>
              <a:gd name="connsiteX31" fmla="*/ 198966 w 1462376"/>
              <a:gd name="connsiteY31" fmla="*/ 825874 h 2018589"/>
              <a:gd name="connsiteX32" fmla="*/ 241828 w 1462376"/>
              <a:gd name="connsiteY32" fmla="*/ 892072 h 2018589"/>
              <a:gd name="connsiteX33" fmla="*/ 264689 w 1462376"/>
              <a:gd name="connsiteY33" fmla="*/ 921600 h 2018589"/>
              <a:gd name="connsiteX34" fmla="*/ 316123 w 1462376"/>
              <a:gd name="connsiteY34" fmla="*/ 1016374 h 2018589"/>
              <a:gd name="connsiteX35" fmla="*/ 340412 w 1462376"/>
              <a:gd name="connsiteY35" fmla="*/ 1153058 h 2018589"/>
              <a:gd name="connsiteX36" fmla="*/ 332316 w 1462376"/>
              <a:gd name="connsiteY36" fmla="*/ 1322603 h 2018589"/>
              <a:gd name="connsiteX37" fmla="*/ 298026 w 1462376"/>
              <a:gd name="connsiteY37" fmla="*/ 1397850 h 2018589"/>
              <a:gd name="connsiteX38" fmla="*/ 268975 w 1462376"/>
              <a:gd name="connsiteY38" fmla="*/ 1431664 h 2018589"/>
              <a:gd name="connsiteX39" fmla="*/ 28391 w 1462376"/>
              <a:gd name="connsiteY39" fmla="*/ 1611103 h 2018589"/>
              <a:gd name="connsiteX40" fmla="*/ 25827 w 1462376"/>
              <a:gd name="connsiteY40" fmla="*/ 1716302 h 2018589"/>
              <a:gd name="connsiteX41" fmla="*/ 342317 w 1462376"/>
              <a:gd name="connsiteY41" fmla="*/ 1465954 h 2018589"/>
              <a:gd name="connsiteX42" fmla="*/ 347080 w 1462376"/>
              <a:gd name="connsiteY42" fmla="*/ 1462620 h 2018589"/>
              <a:gd name="connsiteX43" fmla="*/ 411374 w 1462376"/>
              <a:gd name="connsiteY43" fmla="*/ 1330699 h 2018589"/>
              <a:gd name="connsiteX44" fmla="*/ 434234 w 1462376"/>
              <a:gd name="connsiteY44" fmla="*/ 1234020 h 2018589"/>
              <a:gd name="connsiteX45" fmla="*/ 457570 w 1462376"/>
              <a:gd name="connsiteY45" fmla="*/ 1156391 h 2018589"/>
              <a:gd name="connsiteX46" fmla="*/ 501385 w 1462376"/>
              <a:gd name="connsiteY46" fmla="*/ 1052569 h 2018589"/>
              <a:gd name="connsiteX47" fmla="*/ 493289 w 1462376"/>
              <a:gd name="connsiteY47" fmla="*/ 962081 h 2018589"/>
              <a:gd name="connsiteX48" fmla="*/ 496146 w 1462376"/>
              <a:gd name="connsiteY48" fmla="*/ 770152 h 2018589"/>
              <a:gd name="connsiteX49" fmla="*/ 506624 w 1462376"/>
              <a:gd name="connsiteY49" fmla="*/ 738720 h 2018589"/>
              <a:gd name="connsiteX50" fmla="*/ 565679 w 1462376"/>
              <a:gd name="connsiteY50" fmla="*/ 699191 h 2018589"/>
              <a:gd name="connsiteX51" fmla="*/ 639497 w 1462376"/>
              <a:gd name="connsiteY51" fmla="*/ 681570 h 2018589"/>
              <a:gd name="connsiteX52" fmla="*/ 777134 w 1462376"/>
              <a:gd name="connsiteY52" fmla="*/ 742054 h 2018589"/>
              <a:gd name="connsiteX53" fmla="*/ 862859 w 1462376"/>
              <a:gd name="connsiteY53" fmla="*/ 908265 h 2018589"/>
              <a:gd name="connsiteX54" fmla="*/ 855715 w 1462376"/>
              <a:gd name="connsiteY54" fmla="*/ 918742 h 2018589"/>
              <a:gd name="connsiteX55" fmla="*/ 758084 w 1462376"/>
              <a:gd name="connsiteY55" fmla="*/ 921600 h 2018589"/>
              <a:gd name="connsiteX56" fmla="*/ 679026 w 1462376"/>
              <a:gd name="connsiteY56" fmla="*/ 932554 h 2018589"/>
              <a:gd name="connsiteX57" fmla="*/ 708554 w 1462376"/>
              <a:gd name="connsiteY57" fmla="*/ 946841 h 2018589"/>
              <a:gd name="connsiteX58" fmla="*/ 1070027 w 1462376"/>
              <a:gd name="connsiteY58" fmla="*/ 946841 h 2018589"/>
              <a:gd name="connsiteX59" fmla="*/ 1091935 w 1462376"/>
              <a:gd name="connsiteY59" fmla="*/ 949222 h 2018589"/>
              <a:gd name="connsiteX60" fmla="*/ 1076695 w 1462376"/>
              <a:gd name="connsiteY60" fmla="*/ 1015421 h 2018589"/>
              <a:gd name="connsiteX61" fmla="*/ 1063360 w 1462376"/>
              <a:gd name="connsiteY61" fmla="*/ 1156867 h 2018589"/>
              <a:gd name="connsiteX62" fmla="*/ 1047168 w 1462376"/>
              <a:gd name="connsiteY62" fmla="*/ 1170679 h 2018589"/>
              <a:gd name="connsiteX63" fmla="*/ 1002876 w 1462376"/>
              <a:gd name="connsiteY63" fmla="*/ 1173536 h 2018589"/>
              <a:gd name="connsiteX64" fmla="*/ 957156 w 1462376"/>
              <a:gd name="connsiteY64" fmla="*/ 1188776 h 2018589"/>
              <a:gd name="connsiteX65" fmla="*/ 813805 w 1462376"/>
              <a:gd name="connsiteY65" fmla="*/ 1164011 h 2018589"/>
              <a:gd name="connsiteX66" fmla="*/ 743796 w 1462376"/>
              <a:gd name="connsiteY66" fmla="*/ 1152105 h 2018589"/>
              <a:gd name="connsiteX67" fmla="*/ 685217 w 1462376"/>
              <a:gd name="connsiteY67" fmla="*/ 1140675 h 2018589"/>
              <a:gd name="connsiteX68" fmla="*/ 767132 w 1462376"/>
              <a:gd name="connsiteY68" fmla="*/ 1182109 h 2018589"/>
              <a:gd name="connsiteX69" fmla="*/ 951441 w 1462376"/>
              <a:gd name="connsiteY69" fmla="*/ 1240211 h 2018589"/>
              <a:gd name="connsiteX70" fmla="*/ 972396 w 1462376"/>
              <a:gd name="connsiteY70" fmla="*/ 1253070 h 2018589"/>
              <a:gd name="connsiteX71" fmla="*/ 1009544 w 1462376"/>
              <a:gd name="connsiteY71" fmla="*/ 1286408 h 2018589"/>
              <a:gd name="connsiteX72" fmla="*/ 1121939 w 1462376"/>
              <a:gd name="connsiteY72" fmla="*/ 1374990 h 2018589"/>
              <a:gd name="connsiteX73" fmla="*/ 1003829 w 1462376"/>
              <a:gd name="connsiteY73" fmla="*/ 1376895 h 2018589"/>
              <a:gd name="connsiteX74" fmla="*/ 914770 w 1462376"/>
              <a:gd name="connsiteY74" fmla="*/ 1400708 h 2018589"/>
              <a:gd name="connsiteX75" fmla="*/ 886671 w 1462376"/>
              <a:gd name="connsiteY75" fmla="*/ 1481194 h 2018589"/>
              <a:gd name="connsiteX76" fmla="*/ 864287 w 1462376"/>
              <a:gd name="connsiteY76" fmla="*/ 1585969 h 2018589"/>
              <a:gd name="connsiteX77" fmla="*/ 858096 w 1462376"/>
              <a:gd name="connsiteY77" fmla="*/ 1707889 h 2018589"/>
              <a:gd name="connsiteX78" fmla="*/ 952394 w 1462376"/>
              <a:gd name="connsiteY78" fmla="*/ 1961730 h 2018589"/>
              <a:gd name="connsiteX79" fmla="*/ 983350 w 1462376"/>
              <a:gd name="connsiteY79" fmla="*/ 2007927 h 2018589"/>
              <a:gd name="connsiteX80" fmla="*/ 1000971 w 1462376"/>
              <a:gd name="connsiteY80" fmla="*/ 2005545 h 2018589"/>
              <a:gd name="connsiteX81" fmla="*/ 970491 w 1462376"/>
              <a:gd name="connsiteY81" fmla="*/ 1863623 h 2018589"/>
              <a:gd name="connsiteX82" fmla="*/ 935725 w 1462376"/>
              <a:gd name="connsiteY82" fmla="*/ 1739321 h 2018589"/>
              <a:gd name="connsiteX83" fmla="*/ 938582 w 1462376"/>
              <a:gd name="connsiteY83" fmla="*/ 1626450 h 2018589"/>
              <a:gd name="connsiteX84" fmla="*/ 953346 w 1462376"/>
              <a:gd name="connsiteY84" fmla="*/ 1547869 h 2018589"/>
              <a:gd name="connsiteX85" fmla="*/ 960490 w 1462376"/>
              <a:gd name="connsiteY85" fmla="*/ 1509293 h 2018589"/>
              <a:gd name="connsiteX86" fmla="*/ 969539 w 1462376"/>
              <a:gd name="connsiteY86" fmla="*/ 1485956 h 2018589"/>
              <a:gd name="connsiteX87" fmla="*/ 993351 w 1462376"/>
              <a:gd name="connsiteY87" fmla="*/ 1463096 h 2018589"/>
              <a:gd name="connsiteX88" fmla="*/ 1133369 w 1462376"/>
              <a:gd name="connsiteY88" fmla="*/ 1449761 h 2018589"/>
              <a:gd name="connsiteX89" fmla="*/ 1264337 w 1462376"/>
              <a:gd name="connsiteY89" fmla="*/ 1462144 h 2018589"/>
              <a:gd name="connsiteX90" fmla="*/ 1322440 w 1462376"/>
              <a:gd name="connsiteY90" fmla="*/ 1442141 h 2018589"/>
              <a:gd name="connsiteX91" fmla="*/ 1341966 w 1462376"/>
              <a:gd name="connsiteY91" fmla="*/ 1404994 h 2018589"/>
              <a:gd name="connsiteX92" fmla="*/ 1434835 w 1462376"/>
              <a:gd name="connsiteY92" fmla="*/ 1216399 h 2018589"/>
              <a:gd name="connsiteX93" fmla="*/ 1459124 w 1462376"/>
              <a:gd name="connsiteY93" fmla="*/ 1015897 h 2018589"/>
              <a:gd name="connsiteX94" fmla="*/ 1451028 w 1462376"/>
              <a:gd name="connsiteY94" fmla="*/ 975416 h 2018589"/>
              <a:gd name="connsiteX95" fmla="*/ 1453409 w 1462376"/>
              <a:gd name="connsiteY95" fmla="*/ 970177 h 2018589"/>
              <a:gd name="connsiteX96" fmla="*/ 531865 w 1462376"/>
              <a:gd name="connsiteY96" fmla="*/ 447255 h 2018589"/>
              <a:gd name="connsiteX97" fmla="*/ 569012 w 1462376"/>
              <a:gd name="connsiteY97" fmla="*/ 449160 h 2018589"/>
              <a:gd name="connsiteX98" fmla="*/ 463285 w 1462376"/>
              <a:gd name="connsiteY98" fmla="*/ 509167 h 2018589"/>
              <a:gd name="connsiteX99" fmla="*/ 387561 w 1462376"/>
              <a:gd name="connsiteY99" fmla="*/ 512025 h 2018589"/>
              <a:gd name="connsiteX100" fmla="*/ 423756 w 1462376"/>
              <a:gd name="connsiteY100" fmla="*/ 423442 h 2018589"/>
              <a:gd name="connsiteX101" fmla="*/ 399944 w 1462376"/>
              <a:gd name="connsiteY101" fmla="*/ 436777 h 2018589"/>
              <a:gd name="connsiteX102" fmla="*/ 338031 w 1462376"/>
              <a:gd name="connsiteY102" fmla="*/ 490594 h 2018589"/>
              <a:gd name="connsiteX103" fmla="*/ 299455 w 1462376"/>
              <a:gd name="connsiteY103" fmla="*/ 516787 h 2018589"/>
              <a:gd name="connsiteX104" fmla="*/ 532817 w 1462376"/>
              <a:gd name="connsiteY104" fmla="*/ 316762 h 2018589"/>
              <a:gd name="connsiteX105" fmla="*/ 535675 w 1462376"/>
              <a:gd name="connsiteY105" fmla="*/ 319620 h 2018589"/>
              <a:gd name="connsiteX106" fmla="*/ 504719 w 1462376"/>
              <a:gd name="connsiteY106" fmla="*/ 363911 h 2018589"/>
              <a:gd name="connsiteX107" fmla="*/ 501385 w 1462376"/>
              <a:gd name="connsiteY107" fmla="*/ 372484 h 2018589"/>
              <a:gd name="connsiteX108" fmla="*/ 510434 w 1462376"/>
              <a:gd name="connsiteY108" fmla="*/ 373912 h 2018589"/>
              <a:gd name="connsiteX109" fmla="*/ 577585 w 1462376"/>
              <a:gd name="connsiteY109" fmla="*/ 362482 h 2018589"/>
              <a:gd name="connsiteX110" fmla="*/ 590444 w 1462376"/>
              <a:gd name="connsiteY110" fmla="*/ 362006 h 2018589"/>
              <a:gd name="connsiteX111" fmla="*/ 530912 w 1462376"/>
              <a:gd name="connsiteY111" fmla="*/ 416775 h 2018589"/>
              <a:gd name="connsiteX112" fmla="*/ 530912 w 1462376"/>
              <a:gd name="connsiteY112" fmla="*/ 416775 h 2018589"/>
              <a:gd name="connsiteX113" fmla="*/ 522816 w 1462376"/>
              <a:gd name="connsiteY113" fmla="*/ 432015 h 2018589"/>
              <a:gd name="connsiteX114" fmla="*/ 531865 w 1462376"/>
              <a:gd name="connsiteY114" fmla="*/ 447255 h 2018589"/>
              <a:gd name="connsiteX115" fmla="*/ 1093840 w 1462376"/>
              <a:gd name="connsiteY115" fmla="*/ 859211 h 2018589"/>
              <a:gd name="connsiteX116" fmla="*/ 1078124 w 1462376"/>
              <a:gd name="connsiteY116" fmla="*/ 861116 h 2018589"/>
              <a:gd name="connsiteX117" fmla="*/ 1085268 w 1462376"/>
              <a:gd name="connsiteY117" fmla="*/ 879214 h 2018589"/>
              <a:gd name="connsiteX118" fmla="*/ 1064789 w 1462376"/>
              <a:gd name="connsiteY118" fmla="*/ 906360 h 2018589"/>
              <a:gd name="connsiteX119" fmla="*/ 907150 w 1462376"/>
              <a:gd name="connsiteY119" fmla="*/ 907789 h 2018589"/>
              <a:gd name="connsiteX120" fmla="*/ 899054 w 1462376"/>
              <a:gd name="connsiteY120" fmla="*/ 895882 h 2018589"/>
              <a:gd name="connsiteX121" fmla="*/ 906674 w 1462376"/>
              <a:gd name="connsiteY121" fmla="*/ 835399 h 2018589"/>
              <a:gd name="connsiteX122" fmla="*/ 906674 w 1462376"/>
              <a:gd name="connsiteY122" fmla="*/ 835399 h 2018589"/>
              <a:gd name="connsiteX123" fmla="*/ 908102 w 1462376"/>
              <a:gd name="connsiteY123" fmla="*/ 827302 h 2018589"/>
              <a:gd name="connsiteX124" fmla="*/ 919056 w 1462376"/>
              <a:gd name="connsiteY124" fmla="*/ 730624 h 2018589"/>
              <a:gd name="connsiteX125" fmla="*/ 936201 w 1462376"/>
              <a:gd name="connsiteY125" fmla="*/ 665854 h 2018589"/>
              <a:gd name="connsiteX126" fmla="*/ 965729 w 1462376"/>
              <a:gd name="connsiteY126" fmla="*/ 645375 h 2018589"/>
              <a:gd name="connsiteX127" fmla="*/ 1156229 w 1462376"/>
              <a:gd name="connsiteY127" fmla="*/ 546315 h 2018589"/>
              <a:gd name="connsiteX128" fmla="*/ 1167182 w 1462376"/>
              <a:gd name="connsiteY128" fmla="*/ 545839 h 2018589"/>
              <a:gd name="connsiteX129" fmla="*/ 1163849 w 1462376"/>
              <a:gd name="connsiteY129" fmla="*/ 556792 h 2018589"/>
              <a:gd name="connsiteX130" fmla="*/ 1035737 w 1462376"/>
              <a:gd name="connsiteY130" fmla="*/ 718241 h 2018589"/>
              <a:gd name="connsiteX131" fmla="*/ 1040500 w 1462376"/>
              <a:gd name="connsiteY131" fmla="*/ 731100 h 2018589"/>
              <a:gd name="connsiteX132" fmla="*/ 1040500 w 1462376"/>
              <a:gd name="connsiteY132" fmla="*/ 731100 h 2018589"/>
              <a:gd name="connsiteX133" fmla="*/ 1116224 w 1462376"/>
              <a:gd name="connsiteY133" fmla="*/ 686809 h 2018589"/>
              <a:gd name="connsiteX134" fmla="*/ 1150037 w 1462376"/>
              <a:gd name="connsiteY134" fmla="*/ 666330 h 2018589"/>
              <a:gd name="connsiteX135" fmla="*/ 1155752 w 1462376"/>
              <a:gd name="connsiteY135" fmla="*/ 664425 h 2018589"/>
              <a:gd name="connsiteX136" fmla="*/ 1150037 w 1462376"/>
              <a:gd name="connsiteY136" fmla="*/ 666330 h 2018589"/>
              <a:gd name="connsiteX137" fmla="*/ 1184328 w 1462376"/>
              <a:gd name="connsiteY137" fmla="*/ 645851 h 2018589"/>
              <a:gd name="connsiteX138" fmla="*/ 1276720 w 1462376"/>
              <a:gd name="connsiteY138" fmla="*/ 589177 h 2018589"/>
              <a:gd name="connsiteX139" fmla="*/ 1291484 w 1462376"/>
              <a:gd name="connsiteY139" fmla="*/ 580129 h 2018589"/>
              <a:gd name="connsiteX140" fmla="*/ 1319582 w 1462376"/>
              <a:gd name="connsiteY140" fmla="*/ 590130 h 2018589"/>
              <a:gd name="connsiteX141" fmla="*/ 1331012 w 1462376"/>
              <a:gd name="connsiteY141" fmla="*/ 727766 h 2018589"/>
              <a:gd name="connsiteX142" fmla="*/ 1321964 w 1462376"/>
              <a:gd name="connsiteY142" fmla="*/ 768247 h 2018589"/>
              <a:gd name="connsiteX143" fmla="*/ 1321964 w 1462376"/>
              <a:gd name="connsiteY143" fmla="*/ 768247 h 2018589"/>
              <a:gd name="connsiteX144" fmla="*/ 1310057 w 1462376"/>
              <a:gd name="connsiteY144" fmla="*/ 850162 h 2018589"/>
              <a:gd name="connsiteX145" fmla="*/ 1296722 w 1462376"/>
              <a:gd name="connsiteY145" fmla="*/ 858735 h 2018589"/>
              <a:gd name="connsiteX146" fmla="*/ 1207664 w 1462376"/>
              <a:gd name="connsiteY146" fmla="*/ 858735 h 2018589"/>
              <a:gd name="connsiteX147" fmla="*/ 1093840 w 1462376"/>
              <a:gd name="connsiteY147" fmla="*/ 859211 h 2018589"/>
              <a:gd name="connsiteX148" fmla="*/ 1414356 w 1462376"/>
              <a:gd name="connsiteY148" fmla="*/ 1123054 h 2018589"/>
              <a:gd name="connsiteX149" fmla="*/ 1411499 w 1462376"/>
              <a:gd name="connsiteY149" fmla="*/ 1141151 h 2018589"/>
              <a:gd name="connsiteX150" fmla="*/ 1411499 w 1462376"/>
              <a:gd name="connsiteY150" fmla="*/ 1141151 h 2018589"/>
              <a:gd name="connsiteX151" fmla="*/ 1411022 w 1462376"/>
              <a:gd name="connsiteY151" fmla="*/ 1151153 h 2018589"/>
              <a:gd name="connsiteX152" fmla="*/ 1363397 w 1462376"/>
              <a:gd name="connsiteY152" fmla="*/ 1181633 h 2018589"/>
              <a:gd name="connsiteX153" fmla="*/ 1275291 w 1462376"/>
              <a:gd name="connsiteY153" fmla="*/ 1157820 h 2018589"/>
              <a:gd name="connsiteX154" fmla="*/ 1215284 w 1462376"/>
              <a:gd name="connsiteY154" fmla="*/ 1147342 h 2018589"/>
              <a:gd name="connsiteX155" fmla="*/ 1200996 w 1462376"/>
              <a:gd name="connsiteY155" fmla="*/ 1150676 h 2018589"/>
              <a:gd name="connsiteX156" fmla="*/ 1217665 w 1462376"/>
              <a:gd name="connsiteY156" fmla="*/ 1163535 h 2018589"/>
              <a:gd name="connsiteX157" fmla="*/ 1217665 w 1462376"/>
              <a:gd name="connsiteY157" fmla="*/ 1163535 h 2018589"/>
              <a:gd name="connsiteX158" fmla="*/ 1290055 w 1462376"/>
              <a:gd name="connsiteY158" fmla="*/ 1190205 h 2018589"/>
              <a:gd name="connsiteX159" fmla="*/ 1290055 w 1462376"/>
              <a:gd name="connsiteY159" fmla="*/ 1190205 h 2018589"/>
              <a:gd name="connsiteX160" fmla="*/ 1310057 w 1462376"/>
              <a:gd name="connsiteY160" fmla="*/ 1197349 h 2018589"/>
              <a:gd name="connsiteX161" fmla="*/ 1310057 w 1462376"/>
              <a:gd name="connsiteY161" fmla="*/ 1197349 h 2018589"/>
              <a:gd name="connsiteX162" fmla="*/ 1383400 w 1462376"/>
              <a:gd name="connsiteY162" fmla="*/ 1223543 h 2018589"/>
              <a:gd name="connsiteX163" fmla="*/ 1389115 w 1462376"/>
              <a:gd name="connsiteY163" fmla="*/ 1237354 h 2018589"/>
              <a:gd name="connsiteX164" fmla="*/ 1365779 w 1462376"/>
              <a:gd name="connsiteY164" fmla="*/ 1279740 h 2018589"/>
              <a:gd name="connsiteX165" fmla="*/ 1365779 w 1462376"/>
              <a:gd name="connsiteY165" fmla="*/ 1279740 h 2018589"/>
              <a:gd name="connsiteX166" fmla="*/ 1354825 w 1462376"/>
              <a:gd name="connsiteY166" fmla="*/ 1300219 h 2018589"/>
              <a:gd name="connsiteX167" fmla="*/ 1354825 w 1462376"/>
              <a:gd name="connsiteY167" fmla="*/ 1300219 h 2018589"/>
              <a:gd name="connsiteX168" fmla="*/ 1311962 w 1462376"/>
              <a:gd name="connsiteY168" fmla="*/ 1381181 h 2018589"/>
              <a:gd name="connsiteX169" fmla="*/ 1257670 w 1462376"/>
              <a:gd name="connsiteY169" fmla="*/ 1392611 h 2018589"/>
              <a:gd name="connsiteX170" fmla="*/ 1157657 w 1462376"/>
              <a:gd name="connsiteY170" fmla="*/ 1327841 h 2018589"/>
              <a:gd name="connsiteX171" fmla="*/ 1157657 w 1462376"/>
              <a:gd name="connsiteY171" fmla="*/ 1327841 h 2018589"/>
              <a:gd name="connsiteX172" fmla="*/ 1048596 w 1462376"/>
              <a:gd name="connsiteY172" fmla="*/ 1256404 h 2018589"/>
              <a:gd name="connsiteX173" fmla="*/ 1032404 w 1462376"/>
              <a:gd name="connsiteY173" fmla="*/ 1224971 h 2018589"/>
              <a:gd name="connsiteX174" fmla="*/ 1039547 w 1462376"/>
              <a:gd name="connsiteY174" fmla="*/ 1219733 h 2018589"/>
              <a:gd name="connsiteX175" fmla="*/ 1082886 w 1462376"/>
              <a:gd name="connsiteY175" fmla="*/ 1222590 h 2018589"/>
              <a:gd name="connsiteX176" fmla="*/ 1104794 w 1462376"/>
              <a:gd name="connsiteY176" fmla="*/ 1202588 h 2018589"/>
              <a:gd name="connsiteX177" fmla="*/ 1107651 w 1462376"/>
              <a:gd name="connsiteY177" fmla="*/ 1186871 h 2018589"/>
              <a:gd name="connsiteX178" fmla="*/ 1107651 w 1462376"/>
              <a:gd name="connsiteY178" fmla="*/ 1186871 h 2018589"/>
              <a:gd name="connsiteX179" fmla="*/ 1108604 w 1462376"/>
              <a:gd name="connsiteY179" fmla="*/ 1173060 h 2018589"/>
              <a:gd name="connsiteX180" fmla="*/ 1110032 w 1462376"/>
              <a:gd name="connsiteY180" fmla="*/ 1164964 h 2018589"/>
              <a:gd name="connsiteX181" fmla="*/ 1110032 w 1462376"/>
              <a:gd name="connsiteY181" fmla="*/ 1164964 h 2018589"/>
              <a:gd name="connsiteX182" fmla="*/ 1113366 w 1462376"/>
              <a:gd name="connsiteY182" fmla="*/ 1133531 h 2018589"/>
              <a:gd name="connsiteX183" fmla="*/ 1113366 w 1462376"/>
              <a:gd name="connsiteY183" fmla="*/ 1133531 h 2018589"/>
              <a:gd name="connsiteX184" fmla="*/ 1133369 w 1462376"/>
              <a:gd name="connsiteY184" fmla="*/ 955890 h 2018589"/>
              <a:gd name="connsiteX185" fmla="*/ 1136702 w 1462376"/>
              <a:gd name="connsiteY185" fmla="*/ 937792 h 2018589"/>
              <a:gd name="connsiteX186" fmla="*/ 1167659 w 1462376"/>
              <a:gd name="connsiteY186" fmla="*/ 912075 h 2018589"/>
              <a:gd name="connsiteX187" fmla="*/ 1331012 w 1462376"/>
              <a:gd name="connsiteY187" fmla="*/ 902550 h 2018589"/>
              <a:gd name="connsiteX188" fmla="*/ 1363874 w 1462376"/>
              <a:gd name="connsiteY188" fmla="*/ 907789 h 2018589"/>
              <a:gd name="connsiteX189" fmla="*/ 1390068 w 1462376"/>
              <a:gd name="connsiteY189" fmla="*/ 938745 h 2018589"/>
              <a:gd name="connsiteX190" fmla="*/ 1411022 w 1462376"/>
              <a:gd name="connsiteY190" fmla="*/ 1045901 h 2018589"/>
              <a:gd name="connsiteX191" fmla="*/ 1399593 w 1462376"/>
              <a:gd name="connsiteY191" fmla="*/ 1059236 h 2018589"/>
              <a:gd name="connsiteX192" fmla="*/ 1328631 w 1462376"/>
              <a:gd name="connsiteY192" fmla="*/ 1058760 h 2018589"/>
              <a:gd name="connsiteX193" fmla="*/ 1328631 w 1462376"/>
              <a:gd name="connsiteY193" fmla="*/ 1058760 h 2018589"/>
              <a:gd name="connsiteX194" fmla="*/ 1309105 w 1462376"/>
              <a:gd name="connsiteY194" fmla="*/ 1058760 h 2018589"/>
              <a:gd name="connsiteX195" fmla="*/ 1309105 w 1462376"/>
              <a:gd name="connsiteY195" fmla="*/ 1058760 h 2018589"/>
              <a:gd name="connsiteX196" fmla="*/ 1221475 w 1462376"/>
              <a:gd name="connsiteY196" fmla="*/ 1059236 h 2018589"/>
              <a:gd name="connsiteX197" fmla="*/ 1208616 w 1462376"/>
              <a:gd name="connsiteY197" fmla="*/ 1066380 h 2018589"/>
              <a:gd name="connsiteX198" fmla="*/ 1220046 w 1462376"/>
              <a:gd name="connsiteY198" fmla="*/ 1074476 h 2018589"/>
              <a:gd name="connsiteX199" fmla="*/ 1250526 w 1462376"/>
              <a:gd name="connsiteY199" fmla="*/ 1077810 h 2018589"/>
              <a:gd name="connsiteX200" fmla="*/ 1254336 w 1462376"/>
              <a:gd name="connsiteY200" fmla="*/ 1078763 h 2018589"/>
              <a:gd name="connsiteX201" fmla="*/ 1326250 w 1462376"/>
              <a:gd name="connsiteY201" fmla="*/ 1084001 h 2018589"/>
              <a:gd name="connsiteX202" fmla="*/ 1381971 w 1462376"/>
              <a:gd name="connsiteY202" fmla="*/ 1086383 h 2018589"/>
              <a:gd name="connsiteX203" fmla="*/ 1414356 w 1462376"/>
              <a:gd name="connsiteY203" fmla="*/ 1123054 h 2018589"/>
              <a:gd name="connsiteX0" fmla="*/ 1440789 w 1449756"/>
              <a:gd name="connsiteY0" fmla="*/ 970177 h 2018589"/>
              <a:gd name="connsiteX1" fmla="*/ 1431740 w 1449756"/>
              <a:gd name="connsiteY1" fmla="*/ 956842 h 2018589"/>
              <a:gd name="connsiteX2" fmla="*/ 1414119 w 1449756"/>
              <a:gd name="connsiteY2" fmla="*/ 888262 h 2018589"/>
              <a:gd name="connsiteX3" fmla="*/ 1380305 w 1449756"/>
              <a:gd name="connsiteY3" fmla="*/ 820159 h 2018589"/>
              <a:gd name="connsiteX4" fmla="*/ 1373637 w 1449756"/>
              <a:gd name="connsiteY4" fmla="*/ 787774 h 2018589"/>
              <a:gd name="connsiteX5" fmla="*/ 1372209 w 1449756"/>
              <a:gd name="connsiteY5" fmla="*/ 715384 h 2018589"/>
              <a:gd name="connsiteX6" fmla="*/ 1378400 w 1449756"/>
              <a:gd name="connsiteY6" fmla="*/ 659662 h 2018589"/>
              <a:gd name="connsiteX7" fmla="*/ 1366970 w 1449756"/>
              <a:gd name="connsiteY7" fmla="*/ 612990 h 2018589"/>
              <a:gd name="connsiteX8" fmla="*/ 1364112 w 1449756"/>
              <a:gd name="connsiteY8" fmla="*/ 563936 h 2018589"/>
              <a:gd name="connsiteX9" fmla="*/ 1379829 w 1449756"/>
              <a:gd name="connsiteY9" fmla="*/ 424871 h 2018589"/>
              <a:gd name="connsiteX10" fmla="*/ 1367446 w 1449756"/>
              <a:gd name="connsiteY10" fmla="*/ 342956 h 2018589"/>
              <a:gd name="connsiteX11" fmla="*/ 1363160 w 1449756"/>
              <a:gd name="connsiteY11" fmla="*/ 255326 h 2018589"/>
              <a:gd name="connsiteX12" fmla="*/ 1295533 w 1449756"/>
              <a:gd name="connsiteY12" fmla="*/ 191508 h 2018589"/>
              <a:gd name="connsiteX13" fmla="*/ 1260290 w 1449756"/>
              <a:gd name="connsiteY13" fmla="*/ 176268 h 2018589"/>
              <a:gd name="connsiteX14" fmla="*/ 1236001 w 1449756"/>
              <a:gd name="connsiteY14" fmla="*/ 161505 h 2018589"/>
              <a:gd name="connsiteX15" fmla="*/ 1193615 w 1449756"/>
              <a:gd name="connsiteY15" fmla="*/ 127215 h 2018589"/>
              <a:gd name="connsiteX16" fmla="*/ 1182185 w 1449756"/>
              <a:gd name="connsiteY16" fmla="*/ 111022 h 2018589"/>
              <a:gd name="connsiteX17" fmla="*/ 1130274 w 1449756"/>
              <a:gd name="connsiteY17" fmla="*/ 91020 h 2018589"/>
              <a:gd name="connsiteX18" fmla="*/ 1019307 w 1449756"/>
              <a:gd name="connsiteY18" fmla="*/ 52920 h 2018589"/>
              <a:gd name="connsiteX19" fmla="*/ 956442 w 1449756"/>
              <a:gd name="connsiteY19" fmla="*/ 31965 h 2018589"/>
              <a:gd name="connsiteX20" fmla="*/ 895482 w 1449756"/>
              <a:gd name="connsiteY20" fmla="*/ 26726 h 2018589"/>
              <a:gd name="connsiteX21" fmla="*/ 821187 w 1449756"/>
              <a:gd name="connsiteY21" fmla="*/ 17677 h 2018589"/>
              <a:gd name="connsiteX22" fmla="*/ 716412 w 1449756"/>
              <a:gd name="connsiteY22" fmla="*/ 56 h 2018589"/>
              <a:gd name="connsiteX23" fmla="*/ 623067 w 1449756"/>
              <a:gd name="connsiteY23" fmla="*/ 11010 h 2018589"/>
              <a:gd name="connsiteX24" fmla="*/ 413041 w 1449756"/>
              <a:gd name="connsiteY24" fmla="*/ 83876 h 2018589"/>
              <a:gd name="connsiteX25" fmla="*/ 314933 w 1449756"/>
              <a:gd name="connsiteY25" fmla="*/ 158171 h 2018589"/>
              <a:gd name="connsiteX26" fmla="*/ 252545 w 1449756"/>
              <a:gd name="connsiteY26" fmla="*/ 228180 h 2018589"/>
              <a:gd name="connsiteX27" fmla="*/ 199681 w 1449756"/>
              <a:gd name="connsiteY27" fmla="*/ 292474 h 2018589"/>
              <a:gd name="connsiteX28" fmla="*/ 157295 w 1449756"/>
              <a:gd name="connsiteY28" fmla="*/ 380580 h 2018589"/>
              <a:gd name="connsiteX29" fmla="*/ 120623 w 1449756"/>
              <a:gd name="connsiteY29" fmla="*/ 577271 h 2018589"/>
              <a:gd name="connsiteX30" fmla="*/ 129672 w 1449756"/>
              <a:gd name="connsiteY30" fmla="*/ 680617 h 2018589"/>
              <a:gd name="connsiteX31" fmla="*/ 186346 w 1449756"/>
              <a:gd name="connsiteY31" fmla="*/ 825874 h 2018589"/>
              <a:gd name="connsiteX32" fmla="*/ 229208 w 1449756"/>
              <a:gd name="connsiteY32" fmla="*/ 892072 h 2018589"/>
              <a:gd name="connsiteX33" fmla="*/ 252069 w 1449756"/>
              <a:gd name="connsiteY33" fmla="*/ 921600 h 2018589"/>
              <a:gd name="connsiteX34" fmla="*/ 303503 w 1449756"/>
              <a:gd name="connsiteY34" fmla="*/ 1016374 h 2018589"/>
              <a:gd name="connsiteX35" fmla="*/ 327792 w 1449756"/>
              <a:gd name="connsiteY35" fmla="*/ 1153058 h 2018589"/>
              <a:gd name="connsiteX36" fmla="*/ 319696 w 1449756"/>
              <a:gd name="connsiteY36" fmla="*/ 1322603 h 2018589"/>
              <a:gd name="connsiteX37" fmla="*/ 285406 w 1449756"/>
              <a:gd name="connsiteY37" fmla="*/ 1397850 h 2018589"/>
              <a:gd name="connsiteX38" fmla="*/ 256355 w 1449756"/>
              <a:gd name="connsiteY38" fmla="*/ 1431664 h 2018589"/>
              <a:gd name="connsiteX39" fmla="*/ 15771 w 1449756"/>
              <a:gd name="connsiteY39" fmla="*/ 1611103 h 2018589"/>
              <a:gd name="connsiteX40" fmla="*/ 13207 w 1449756"/>
              <a:gd name="connsiteY40" fmla="*/ 1716302 h 2018589"/>
              <a:gd name="connsiteX41" fmla="*/ 329697 w 1449756"/>
              <a:gd name="connsiteY41" fmla="*/ 1465954 h 2018589"/>
              <a:gd name="connsiteX42" fmla="*/ 334460 w 1449756"/>
              <a:gd name="connsiteY42" fmla="*/ 1462620 h 2018589"/>
              <a:gd name="connsiteX43" fmla="*/ 398754 w 1449756"/>
              <a:gd name="connsiteY43" fmla="*/ 1330699 h 2018589"/>
              <a:gd name="connsiteX44" fmla="*/ 421614 w 1449756"/>
              <a:gd name="connsiteY44" fmla="*/ 1234020 h 2018589"/>
              <a:gd name="connsiteX45" fmla="*/ 444950 w 1449756"/>
              <a:gd name="connsiteY45" fmla="*/ 1156391 h 2018589"/>
              <a:gd name="connsiteX46" fmla="*/ 488765 w 1449756"/>
              <a:gd name="connsiteY46" fmla="*/ 1052569 h 2018589"/>
              <a:gd name="connsiteX47" fmla="*/ 480669 w 1449756"/>
              <a:gd name="connsiteY47" fmla="*/ 962081 h 2018589"/>
              <a:gd name="connsiteX48" fmla="*/ 483526 w 1449756"/>
              <a:gd name="connsiteY48" fmla="*/ 770152 h 2018589"/>
              <a:gd name="connsiteX49" fmla="*/ 494004 w 1449756"/>
              <a:gd name="connsiteY49" fmla="*/ 738720 h 2018589"/>
              <a:gd name="connsiteX50" fmla="*/ 553059 w 1449756"/>
              <a:gd name="connsiteY50" fmla="*/ 699191 h 2018589"/>
              <a:gd name="connsiteX51" fmla="*/ 626877 w 1449756"/>
              <a:gd name="connsiteY51" fmla="*/ 681570 h 2018589"/>
              <a:gd name="connsiteX52" fmla="*/ 764514 w 1449756"/>
              <a:gd name="connsiteY52" fmla="*/ 742054 h 2018589"/>
              <a:gd name="connsiteX53" fmla="*/ 850239 w 1449756"/>
              <a:gd name="connsiteY53" fmla="*/ 908265 h 2018589"/>
              <a:gd name="connsiteX54" fmla="*/ 843095 w 1449756"/>
              <a:gd name="connsiteY54" fmla="*/ 918742 h 2018589"/>
              <a:gd name="connsiteX55" fmla="*/ 745464 w 1449756"/>
              <a:gd name="connsiteY55" fmla="*/ 921600 h 2018589"/>
              <a:gd name="connsiteX56" fmla="*/ 666406 w 1449756"/>
              <a:gd name="connsiteY56" fmla="*/ 932554 h 2018589"/>
              <a:gd name="connsiteX57" fmla="*/ 695934 w 1449756"/>
              <a:gd name="connsiteY57" fmla="*/ 946841 h 2018589"/>
              <a:gd name="connsiteX58" fmla="*/ 1057407 w 1449756"/>
              <a:gd name="connsiteY58" fmla="*/ 946841 h 2018589"/>
              <a:gd name="connsiteX59" fmla="*/ 1079315 w 1449756"/>
              <a:gd name="connsiteY59" fmla="*/ 949222 h 2018589"/>
              <a:gd name="connsiteX60" fmla="*/ 1064075 w 1449756"/>
              <a:gd name="connsiteY60" fmla="*/ 1015421 h 2018589"/>
              <a:gd name="connsiteX61" fmla="*/ 1050740 w 1449756"/>
              <a:gd name="connsiteY61" fmla="*/ 1156867 h 2018589"/>
              <a:gd name="connsiteX62" fmla="*/ 1034548 w 1449756"/>
              <a:gd name="connsiteY62" fmla="*/ 1170679 h 2018589"/>
              <a:gd name="connsiteX63" fmla="*/ 990256 w 1449756"/>
              <a:gd name="connsiteY63" fmla="*/ 1173536 h 2018589"/>
              <a:gd name="connsiteX64" fmla="*/ 944536 w 1449756"/>
              <a:gd name="connsiteY64" fmla="*/ 1188776 h 2018589"/>
              <a:gd name="connsiteX65" fmla="*/ 801185 w 1449756"/>
              <a:gd name="connsiteY65" fmla="*/ 1164011 h 2018589"/>
              <a:gd name="connsiteX66" fmla="*/ 731176 w 1449756"/>
              <a:gd name="connsiteY66" fmla="*/ 1152105 h 2018589"/>
              <a:gd name="connsiteX67" fmla="*/ 672597 w 1449756"/>
              <a:gd name="connsiteY67" fmla="*/ 1140675 h 2018589"/>
              <a:gd name="connsiteX68" fmla="*/ 754512 w 1449756"/>
              <a:gd name="connsiteY68" fmla="*/ 1182109 h 2018589"/>
              <a:gd name="connsiteX69" fmla="*/ 938821 w 1449756"/>
              <a:gd name="connsiteY69" fmla="*/ 1240211 h 2018589"/>
              <a:gd name="connsiteX70" fmla="*/ 959776 w 1449756"/>
              <a:gd name="connsiteY70" fmla="*/ 1253070 h 2018589"/>
              <a:gd name="connsiteX71" fmla="*/ 996924 w 1449756"/>
              <a:gd name="connsiteY71" fmla="*/ 1286408 h 2018589"/>
              <a:gd name="connsiteX72" fmla="*/ 1109319 w 1449756"/>
              <a:gd name="connsiteY72" fmla="*/ 1374990 h 2018589"/>
              <a:gd name="connsiteX73" fmla="*/ 991209 w 1449756"/>
              <a:gd name="connsiteY73" fmla="*/ 1376895 h 2018589"/>
              <a:gd name="connsiteX74" fmla="*/ 902150 w 1449756"/>
              <a:gd name="connsiteY74" fmla="*/ 1400708 h 2018589"/>
              <a:gd name="connsiteX75" fmla="*/ 874051 w 1449756"/>
              <a:gd name="connsiteY75" fmla="*/ 1481194 h 2018589"/>
              <a:gd name="connsiteX76" fmla="*/ 851667 w 1449756"/>
              <a:gd name="connsiteY76" fmla="*/ 1585969 h 2018589"/>
              <a:gd name="connsiteX77" fmla="*/ 845476 w 1449756"/>
              <a:gd name="connsiteY77" fmla="*/ 1707889 h 2018589"/>
              <a:gd name="connsiteX78" fmla="*/ 939774 w 1449756"/>
              <a:gd name="connsiteY78" fmla="*/ 1961730 h 2018589"/>
              <a:gd name="connsiteX79" fmla="*/ 970730 w 1449756"/>
              <a:gd name="connsiteY79" fmla="*/ 2007927 h 2018589"/>
              <a:gd name="connsiteX80" fmla="*/ 988351 w 1449756"/>
              <a:gd name="connsiteY80" fmla="*/ 2005545 h 2018589"/>
              <a:gd name="connsiteX81" fmla="*/ 957871 w 1449756"/>
              <a:gd name="connsiteY81" fmla="*/ 1863623 h 2018589"/>
              <a:gd name="connsiteX82" fmla="*/ 923105 w 1449756"/>
              <a:gd name="connsiteY82" fmla="*/ 1739321 h 2018589"/>
              <a:gd name="connsiteX83" fmla="*/ 925962 w 1449756"/>
              <a:gd name="connsiteY83" fmla="*/ 1626450 h 2018589"/>
              <a:gd name="connsiteX84" fmla="*/ 940726 w 1449756"/>
              <a:gd name="connsiteY84" fmla="*/ 1547869 h 2018589"/>
              <a:gd name="connsiteX85" fmla="*/ 947870 w 1449756"/>
              <a:gd name="connsiteY85" fmla="*/ 1509293 h 2018589"/>
              <a:gd name="connsiteX86" fmla="*/ 956919 w 1449756"/>
              <a:gd name="connsiteY86" fmla="*/ 1485956 h 2018589"/>
              <a:gd name="connsiteX87" fmla="*/ 980731 w 1449756"/>
              <a:gd name="connsiteY87" fmla="*/ 1463096 h 2018589"/>
              <a:gd name="connsiteX88" fmla="*/ 1120749 w 1449756"/>
              <a:gd name="connsiteY88" fmla="*/ 1449761 h 2018589"/>
              <a:gd name="connsiteX89" fmla="*/ 1251717 w 1449756"/>
              <a:gd name="connsiteY89" fmla="*/ 1462144 h 2018589"/>
              <a:gd name="connsiteX90" fmla="*/ 1309820 w 1449756"/>
              <a:gd name="connsiteY90" fmla="*/ 1442141 h 2018589"/>
              <a:gd name="connsiteX91" fmla="*/ 1329346 w 1449756"/>
              <a:gd name="connsiteY91" fmla="*/ 1404994 h 2018589"/>
              <a:gd name="connsiteX92" fmla="*/ 1422215 w 1449756"/>
              <a:gd name="connsiteY92" fmla="*/ 1216399 h 2018589"/>
              <a:gd name="connsiteX93" fmla="*/ 1446504 w 1449756"/>
              <a:gd name="connsiteY93" fmla="*/ 1015897 h 2018589"/>
              <a:gd name="connsiteX94" fmla="*/ 1438408 w 1449756"/>
              <a:gd name="connsiteY94" fmla="*/ 975416 h 2018589"/>
              <a:gd name="connsiteX95" fmla="*/ 1440789 w 1449756"/>
              <a:gd name="connsiteY95" fmla="*/ 970177 h 2018589"/>
              <a:gd name="connsiteX96" fmla="*/ 519245 w 1449756"/>
              <a:gd name="connsiteY96" fmla="*/ 447255 h 2018589"/>
              <a:gd name="connsiteX97" fmla="*/ 556392 w 1449756"/>
              <a:gd name="connsiteY97" fmla="*/ 449160 h 2018589"/>
              <a:gd name="connsiteX98" fmla="*/ 450665 w 1449756"/>
              <a:gd name="connsiteY98" fmla="*/ 509167 h 2018589"/>
              <a:gd name="connsiteX99" fmla="*/ 374941 w 1449756"/>
              <a:gd name="connsiteY99" fmla="*/ 512025 h 2018589"/>
              <a:gd name="connsiteX100" fmla="*/ 411136 w 1449756"/>
              <a:gd name="connsiteY100" fmla="*/ 423442 h 2018589"/>
              <a:gd name="connsiteX101" fmla="*/ 387324 w 1449756"/>
              <a:gd name="connsiteY101" fmla="*/ 436777 h 2018589"/>
              <a:gd name="connsiteX102" fmla="*/ 325411 w 1449756"/>
              <a:gd name="connsiteY102" fmla="*/ 490594 h 2018589"/>
              <a:gd name="connsiteX103" fmla="*/ 286835 w 1449756"/>
              <a:gd name="connsiteY103" fmla="*/ 516787 h 2018589"/>
              <a:gd name="connsiteX104" fmla="*/ 520197 w 1449756"/>
              <a:gd name="connsiteY104" fmla="*/ 316762 h 2018589"/>
              <a:gd name="connsiteX105" fmla="*/ 523055 w 1449756"/>
              <a:gd name="connsiteY105" fmla="*/ 319620 h 2018589"/>
              <a:gd name="connsiteX106" fmla="*/ 492099 w 1449756"/>
              <a:gd name="connsiteY106" fmla="*/ 363911 h 2018589"/>
              <a:gd name="connsiteX107" fmla="*/ 488765 w 1449756"/>
              <a:gd name="connsiteY107" fmla="*/ 372484 h 2018589"/>
              <a:gd name="connsiteX108" fmla="*/ 497814 w 1449756"/>
              <a:gd name="connsiteY108" fmla="*/ 373912 h 2018589"/>
              <a:gd name="connsiteX109" fmla="*/ 564965 w 1449756"/>
              <a:gd name="connsiteY109" fmla="*/ 362482 h 2018589"/>
              <a:gd name="connsiteX110" fmla="*/ 577824 w 1449756"/>
              <a:gd name="connsiteY110" fmla="*/ 362006 h 2018589"/>
              <a:gd name="connsiteX111" fmla="*/ 518292 w 1449756"/>
              <a:gd name="connsiteY111" fmla="*/ 416775 h 2018589"/>
              <a:gd name="connsiteX112" fmla="*/ 518292 w 1449756"/>
              <a:gd name="connsiteY112" fmla="*/ 416775 h 2018589"/>
              <a:gd name="connsiteX113" fmla="*/ 510196 w 1449756"/>
              <a:gd name="connsiteY113" fmla="*/ 432015 h 2018589"/>
              <a:gd name="connsiteX114" fmla="*/ 519245 w 1449756"/>
              <a:gd name="connsiteY114" fmla="*/ 447255 h 2018589"/>
              <a:gd name="connsiteX115" fmla="*/ 1081220 w 1449756"/>
              <a:gd name="connsiteY115" fmla="*/ 859211 h 2018589"/>
              <a:gd name="connsiteX116" fmla="*/ 1065504 w 1449756"/>
              <a:gd name="connsiteY116" fmla="*/ 861116 h 2018589"/>
              <a:gd name="connsiteX117" fmla="*/ 1072648 w 1449756"/>
              <a:gd name="connsiteY117" fmla="*/ 879214 h 2018589"/>
              <a:gd name="connsiteX118" fmla="*/ 1052169 w 1449756"/>
              <a:gd name="connsiteY118" fmla="*/ 906360 h 2018589"/>
              <a:gd name="connsiteX119" fmla="*/ 894530 w 1449756"/>
              <a:gd name="connsiteY119" fmla="*/ 907789 h 2018589"/>
              <a:gd name="connsiteX120" fmla="*/ 886434 w 1449756"/>
              <a:gd name="connsiteY120" fmla="*/ 895882 h 2018589"/>
              <a:gd name="connsiteX121" fmla="*/ 894054 w 1449756"/>
              <a:gd name="connsiteY121" fmla="*/ 835399 h 2018589"/>
              <a:gd name="connsiteX122" fmla="*/ 894054 w 1449756"/>
              <a:gd name="connsiteY122" fmla="*/ 835399 h 2018589"/>
              <a:gd name="connsiteX123" fmla="*/ 895482 w 1449756"/>
              <a:gd name="connsiteY123" fmla="*/ 827302 h 2018589"/>
              <a:gd name="connsiteX124" fmla="*/ 906436 w 1449756"/>
              <a:gd name="connsiteY124" fmla="*/ 730624 h 2018589"/>
              <a:gd name="connsiteX125" fmla="*/ 923581 w 1449756"/>
              <a:gd name="connsiteY125" fmla="*/ 665854 h 2018589"/>
              <a:gd name="connsiteX126" fmla="*/ 953109 w 1449756"/>
              <a:gd name="connsiteY126" fmla="*/ 645375 h 2018589"/>
              <a:gd name="connsiteX127" fmla="*/ 1143609 w 1449756"/>
              <a:gd name="connsiteY127" fmla="*/ 546315 h 2018589"/>
              <a:gd name="connsiteX128" fmla="*/ 1154562 w 1449756"/>
              <a:gd name="connsiteY128" fmla="*/ 545839 h 2018589"/>
              <a:gd name="connsiteX129" fmla="*/ 1151229 w 1449756"/>
              <a:gd name="connsiteY129" fmla="*/ 556792 h 2018589"/>
              <a:gd name="connsiteX130" fmla="*/ 1023117 w 1449756"/>
              <a:gd name="connsiteY130" fmla="*/ 718241 h 2018589"/>
              <a:gd name="connsiteX131" fmla="*/ 1027880 w 1449756"/>
              <a:gd name="connsiteY131" fmla="*/ 731100 h 2018589"/>
              <a:gd name="connsiteX132" fmla="*/ 1027880 w 1449756"/>
              <a:gd name="connsiteY132" fmla="*/ 731100 h 2018589"/>
              <a:gd name="connsiteX133" fmla="*/ 1103604 w 1449756"/>
              <a:gd name="connsiteY133" fmla="*/ 686809 h 2018589"/>
              <a:gd name="connsiteX134" fmla="*/ 1137417 w 1449756"/>
              <a:gd name="connsiteY134" fmla="*/ 666330 h 2018589"/>
              <a:gd name="connsiteX135" fmla="*/ 1143132 w 1449756"/>
              <a:gd name="connsiteY135" fmla="*/ 664425 h 2018589"/>
              <a:gd name="connsiteX136" fmla="*/ 1137417 w 1449756"/>
              <a:gd name="connsiteY136" fmla="*/ 666330 h 2018589"/>
              <a:gd name="connsiteX137" fmla="*/ 1171708 w 1449756"/>
              <a:gd name="connsiteY137" fmla="*/ 645851 h 2018589"/>
              <a:gd name="connsiteX138" fmla="*/ 1264100 w 1449756"/>
              <a:gd name="connsiteY138" fmla="*/ 589177 h 2018589"/>
              <a:gd name="connsiteX139" fmla="*/ 1278864 w 1449756"/>
              <a:gd name="connsiteY139" fmla="*/ 580129 h 2018589"/>
              <a:gd name="connsiteX140" fmla="*/ 1306962 w 1449756"/>
              <a:gd name="connsiteY140" fmla="*/ 590130 h 2018589"/>
              <a:gd name="connsiteX141" fmla="*/ 1318392 w 1449756"/>
              <a:gd name="connsiteY141" fmla="*/ 727766 h 2018589"/>
              <a:gd name="connsiteX142" fmla="*/ 1309344 w 1449756"/>
              <a:gd name="connsiteY142" fmla="*/ 768247 h 2018589"/>
              <a:gd name="connsiteX143" fmla="*/ 1309344 w 1449756"/>
              <a:gd name="connsiteY143" fmla="*/ 768247 h 2018589"/>
              <a:gd name="connsiteX144" fmla="*/ 1297437 w 1449756"/>
              <a:gd name="connsiteY144" fmla="*/ 850162 h 2018589"/>
              <a:gd name="connsiteX145" fmla="*/ 1284102 w 1449756"/>
              <a:gd name="connsiteY145" fmla="*/ 858735 h 2018589"/>
              <a:gd name="connsiteX146" fmla="*/ 1195044 w 1449756"/>
              <a:gd name="connsiteY146" fmla="*/ 858735 h 2018589"/>
              <a:gd name="connsiteX147" fmla="*/ 1081220 w 1449756"/>
              <a:gd name="connsiteY147" fmla="*/ 859211 h 2018589"/>
              <a:gd name="connsiteX148" fmla="*/ 1401736 w 1449756"/>
              <a:gd name="connsiteY148" fmla="*/ 1123054 h 2018589"/>
              <a:gd name="connsiteX149" fmla="*/ 1398879 w 1449756"/>
              <a:gd name="connsiteY149" fmla="*/ 1141151 h 2018589"/>
              <a:gd name="connsiteX150" fmla="*/ 1398879 w 1449756"/>
              <a:gd name="connsiteY150" fmla="*/ 1141151 h 2018589"/>
              <a:gd name="connsiteX151" fmla="*/ 1398402 w 1449756"/>
              <a:gd name="connsiteY151" fmla="*/ 1151153 h 2018589"/>
              <a:gd name="connsiteX152" fmla="*/ 1350777 w 1449756"/>
              <a:gd name="connsiteY152" fmla="*/ 1181633 h 2018589"/>
              <a:gd name="connsiteX153" fmla="*/ 1262671 w 1449756"/>
              <a:gd name="connsiteY153" fmla="*/ 1157820 h 2018589"/>
              <a:gd name="connsiteX154" fmla="*/ 1202664 w 1449756"/>
              <a:gd name="connsiteY154" fmla="*/ 1147342 h 2018589"/>
              <a:gd name="connsiteX155" fmla="*/ 1188376 w 1449756"/>
              <a:gd name="connsiteY155" fmla="*/ 1150676 h 2018589"/>
              <a:gd name="connsiteX156" fmla="*/ 1205045 w 1449756"/>
              <a:gd name="connsiteY156" fmla="*/ 1163535 h 2018589"/>
              <a:gd name="connsiteX157" fmla="*/ 1205045 w 1449756"/>
              <a:gd name="connsiteY157" fmla="*/ 1163535 h 2018589"/>
              <a:gd name="connsiteX158" fmla="*/ 1277435 w 1449756"/>
              <a:gd name="connsiteY158" fmla="*/ 1190205 h 2018589"/>
              <a:gd name="connsiteX159" fmla="*/ 1277435 w 1449756"/>
              <a:gd name="connsiteY159" fmla="*/ 1190205 h 2018589"/>
              <a:gd name="connsiteX160" fmla="*/ 1297437 w 1449756"/>
              <a:gd name="connsiteY160" fmla="*/ 1197349 h 2018589"/>
              <a:gd name="connsiteX161" fmla="*/ 1297437 w 1449756"/>
              <a:gd name="connsiteY161" fmla="*/ 1197349 h 2018589"/>
              <a:gd name="connsiteX162" fmla="*/ 1370780 w 1449756"/>
              <a:gd name="connsiteY162" fmla="*/ 1223543 h 2018589"/>
              <a:gd name="connsiteX163" fmla="*/ 1376495 w 1449756"/>
              <a:gd name="connsiteY163" fmla="*/ 1237354 h 2018589"/>
              <a:gd name="connsiteX164" fmla="*/ 1353159 w 1449756"/>
              <a:gd name="connsiteY164" fmla="*/ 1279740 h 2018589"/>
              <a:gd name="connsiteX165" fmla="*/ 1353159 w 1449756"/>
              <a:gd name="connsiteY165" fmla="*/ 1279740 h 2018589"/>
              <a:gd name="connsiteX166" fmla="*/ 1342205 w 1449756"/>
              <a:gd name="connsiteY166" fmla="*/ 1300219 h 2018589"/>
              <a:gd name="connsiteX167" fmla="*/ 1342205 w 1449756"/>
              <a:gd name="connsiteY167" fmla="*/ 1300219 h 2018589"/>
              <a:gd name="connsiteX168" fmla="*/ 1299342 w 1449756"/>
              <a:gd name="connsiteY168" fmla="*/ 1381181 h 2018589"/>
              <a:gd name="connsiteX169" fmla="*/ 1245050 w 1449756"/>
              <a:gd name="connsiteY169" fmla="*/ 1392611 h 2018589"/>
              <a:gd name="connsiteX170" fmla="*/ 1145037 w 1449756"/>
              <a:gd name="connsiteY170" fmla="*/ 1327841 h 2018589"/>
              <a:gd name="connsiteX171" fmla="*/ 1145037 w 1449756"/>
              <a:gd name="connsiteY171" fmla="*/ 1327841 h 2018589"/>
              <a:gd name="connsiteX172" fmla="*/ 1035976 w 1449756"/>
              <a:gd name="connsiteY172" fmla="*/ 1256404 h 2018589"/>
              <a:gd name="connsiteX173" fmla="*/ 1019784 w 1449756"/>
              <a:gd name="connsiteY173" fmla="*/ 1224971 h 2018589"/>
              <a:gd name="connsiteX174" fmla="*/ 1026927 w 1449756"/>
              <a:gd name="connsiteY174" fmla="*/ 1219733 h 2018589"/>
              <a:gd name="connsiteX175" fmla="*/ 1070266 w 1449756"/>
              <a:gd name="connsiteY175" fmla="*/ 1222590 h 2018589"/>
              <a:gd name="connsiteX176" fmla="*/ 1092174 w 1449756"/>
              <a:gd name="connsiteY176" fmla="*/ 1202588 h 2018589"/>
              <a:gd name="connsiteX177" fmla="*/ 1095031 w 1449756"/>
              <a:gd name="connsiteY177" fmla="*/ 1186871 h 2018589"/>
              <a:gd name="connsiteX178" fmla="*/ 1095031 w 1449756"/>
              <a:gd name="connsiteY178" fmla="*/ 1186871 h 2018589"/>
              <a:gd name="connsiteX179" fmla="*/ 1095984 w 1449756"/>
              <a:gd name="connsiteY179" fmla="*/ 1173060 h 2018589"/>
              <a:gd name="connsiteX180" fmla="*/ 1097412 w 1449756"/>
              <a:gd name="connsiteY180" fmla="*/ 1164964 h 2018589"/>
              <a:gd name="connsiteX181" fmla="*/ 1097412 w 1449756"/>
              <a:gd name="connsiteY181" fmla="*/ 1164964 h 2018589"/>
              <a:gd name="connsiteX182" fmla="*/ 1100746 w 1449756"/>
              <a:gd name="connsiteY182" fmla="*/ 1133531 h 2018589"/>
              <a:gd name="connsiteX183" fmla="*/ 1100746 w 1449756"/>
              <a:gd name="connsiteY183" fmla="*/ 1133531 h 2018589"/>
              <a:gd name="connsiteX184" fmla="*/ 1120749 w 1449756"/>
              <a:gd name="connsiteY184" fmla="*/ 955890 h 2018589"/>
              <a:gd name="connsiteX185" fmla="*/ 1124082 w 1449756"/>
              <a:gd name="connsiteY185" fmla="*/ 937792 h 2018589"/>
              <a:gd name="connsiteX186" fmla="*/ 1155039 w 1449756"/>
              <a:gd name="connsiteY186" fmla="*/ 912075 h 2018589"/>
              <a:gd name="connsiteX187" fmla="*/ 1318392 w 1449756"/>
              <a:gd name="connsiteY187" fmla="*/ 902550 h 2018589"/>
              <a:gd name="connsiteX188" fmla="*/ 1351254 w 1449756"/>
              <a:gd name="connsiteY188" fmla="*/ 907789 h 2018589"/>
              <a:gd name="connsiteX189" fmla="*/ 1377448 w 1449756"/>
              <a:gd name="connsiteY189" fmla="*/ 938745 h 2018589"/>
              <a:gd name="connsiteX190" fmla="*/ 1398402 w 1449756"/>
              <a:gd name="connsiteY190" fmla="*/ 1045901 h 2018589"/>
              <a:gd name="connsiteX191" fmla="*/ 1386973 w 1449756"/>
              <a:gd name="connsiteY191" fmla="*/ 1059236 h 2018589"/>
              <a:gd name="connsiteX192" fmla="*/ 1316011 w 1449756"/>
              <a:gd name="connsiteY192" fmla="*/ 1058760 h 2018589"/>
              <a:gd name="connsiteX193" fmla="*/ 1316011 w 1449756"/>
              <a:gd name="connsiteY193" fmla="*/ 1058760 h 2018589"/>
              <a:gd name="connsiteX194" fmla="*/ 1296485 w 1449756"/>
              <a:gd name="connsiteY194" fmla="*/ 1058760 h 2018589"/>
              <a:gd name="connsiteX195" fmla="*/ 1296485 w 1449756"/>
              <a:gd name="connsiteY195" fmla="*/ 1058760 h 2018589"/>
              <a:gd name="connsiteX196" fmla="*/ 1208855 w 1449756"/>
              <a:gd name="connsiteY196" fmla="*/ 1059236 h 2018589"/>
              <a:gd name="connsiteX197" fmla="*/ 1195996 w 1449756"/>
              <a:gd name="connsiteY197" fmla="*/ 1066380 h 2018589"/>
              <a:gd name="connsiteX198" fmla="*/ 1207426 w 1449756"/>
              <a:gd name="connsiteY198" fmla="*/ 1074476 h 2018589"/>
              <a:gd name="connsiteX199" fmla="*/ 1237906 w 1449756"/>
              <a:gd name="connsiteY199" fmla="*/ 1077810 h 2018589"/>
              <a:gd name="connsiteX200" fmla="*/ 1241716 w 1449756"/>
              <a:gd name="connsiteY200" fmla="*/ 1078763 h 2018589"/>
              <a:gd name="connsiteX201" fmla="*/ 1313630 w 1449756"/>
              <a:gd name="connsiteY201" fmla="*/ 1084001 h 2018589"/>
              <a:gd name="connsiteX202" fmla="*/ 1369351 w 1449756"/>
              <a:gd name="connsiteY202" fmla="*/ 1086383 h 2018589"/>
              <a:gd name="connsiteX203" fmla="*/ 1401736 w 1449756"/>
              <a:gd name="connsiteY203" fmla="*/ 1123054 h 2018589"/>
              <a:gd name="connsiteX0" fmla="*/ 1448087 w 1457054"/>
              <a:gd name="connsiteY0" fmla="*/ 970177 h 2018589"/>
              <a:gd name="connsiteX1" fmla="*/ 1439038 w 1457054"/>
              <a:gd name="connsiteY1" fmla="*/ 956842 h 2018589"/>
              <a:gd name="connsiteX2" fmla="*/ 1421417 w 1457054"/>
              <a:gd name="connsiteY2" fmla="*/ 888262 h 2018589"/>
              <a:gd name="connsiteX3" fmla="*/ 1387603 w 1457054"/>
              <a:gd name="connsiteY3" fmla="*/ 820159 h 2018589"/>
              <a:gd name="connsiteX4" fmla="*/ 1380935 w 1457054"/>
              <a:gd name="connsiteY4" fmla="*/ 787774 h 2018589"/>
              <a:gd name="connsiteX5" fmla="*/ 1379507 w 1457054"/>
              <a:gd name="connsiteY5" fmla="*/ 715384 h 2018589"/>
              <a:gd name="connsiteX6" fmla="*/ 1385698 w 1457054"/>
              <a:gd name="connsiteY6" fmla="*/ 659662 h 2018589"/>
              <a:gd name="connsiteX7" fmla="*/ 1374268 w 1457054"/>
              <a:gd name="connsiteY7" fmla="*/ 612990 h 2018589"/>
              <a:gd name="connsiteX8" fmla="*/ 1371410 w 1457054"/>
              <a:gd name="connsiteY8" fmla="*/ 563936 h 2018589"/>
              <a:gd name="connsiteX9" fmla="*/ 1387127 w 1457054"/>
              <a:gd name="connsiteY9" fmla="*/ 424871 h 2018589"/>
              <a:gd name="connsiteX10" fmla="*/ 1374744 w 1457054"/>
              <a:gd name="connsiteY10" fmla="*/ 342956 h 2018589"/>
              <a:gd name="connsiteX11" fmla="*/ 1370458 w 1457054"/>
              <a:gd name="connsiteY11" fmla="*/ 255326 h 2018589"/>
              <a:gd name="connsiteX12" fmla="*/ 1302831 w 1457054"/>
              <a:gd name="connsiteY12" fmla="*/ 191508 h 2018589"/>
              <a:gd name="connsiteX13" fmla="*/ 1267588 w 1457054"/>
              <a:gd name="connsiteY13" fmla="*/ 176268 h 2018589"/>
              <a:gd name="connsiteX14" fmla="*/ 1243299 w 1457054"/>
              <a:gd name="connsiteY14" fmla="*/ 161505 h 2018589"/>
              <a:gd name="connsiteX15" fmla="*/ 1200913 w 1457054"/>
              <a:gd name="connsiteY15" fmla="*/ 127215 h 2018589"/>
              <a:gd name="connsiteX16" fmla="*/ 1189483 w 1457054"/>
              <a:gd name="connsiteY16" fmla="*/ 111022 h 2018589"/>
              <a:gd name="connsiteX17" fmla="*/ 1137572 w 1457054"/>
              <a:gd name="connsiteY17" fmla="*/ 91020 h 2018589"/>
              <a:gd name="connsiteX18" fmla="*/ 1026605 w 1457054"/>
              <a:gd name="connsiteY18" fmla="*/ 52920 h 2018589"/>
              <a:gd name="connsiteX19" fmla="*/ 963740 w 1457054"/>
              <a:gd name="connsiteY19" fmla="*/ 31965 h 2018589"/>
              <a:gd name="connsiteX20" fmla="*/ 902780 w 1457054"/>
              <a:gd name="connsiteY20" fmla="*/ 26726 h 2018589"/>
              <a:gd name="connsiteX21" fmla="*/ 828485 w 1457054"/>
              <a:gd name="connsiteY21" fmla="*/ 17677 h 2018589"/>
              <a:gd name="connsiteX22" fmla="*/ 723710 w 1457054"/>
              <a:gd name="connsiteY22" fmla="*/ 56 h 2018589"/>
              <a:gd name="connsiteX23" fmla="*/ 630365 w 1457054"/>
              <a:gd name="connsiteY23" fmla="*/ 11010 h 2018589"/>
              <a:gd name="connsiteX24" fmla="*/ 420339 w 1457054"/>
              <a:gd name="connsiteY24" fmla="*/ 83876 h 2018589"/>
              <a:gd name="connsiteX25" fmla="*/ 322231 w 1457054"/>
              <a:gd name="connsiteY25" fmla="*/ 158171 h 2018589"/>
              <a:gd name="connsiteX26" fmla="*/ 259843 w 1457054"/>
              <a:gd name="connsiteY26" fmla="*/ 228180 h 2018589"/>
              <a:gd name="connsiteX27" fmla="*/ 206979 w 1457054"/>
              <a:gd name="connsiteY27" fmla="*/ 292474 h 2018589"/>
              <a:gd name="connsiteX28" fmla="*/ 164593 w 1457054"/>
              <a:gd name="connsiteY28" fmla="*/ 380580 h 2018589"/>
              <a:gd name="connsiteX29" fmla="*/ 127921 w 1457054"/>
              <a:gd name="connsiteY29" fmla="*/ 577271 h 2018589"/>
              <a:gd name="connsiteX30" fmla="*/ 136970 w 1457054"/>
              <a:gd name="connsiteY30" fmla="*/ 680617 h 2018589"/>
              <a:gd name="connsiteX31" fmla="*/ 193644 w 1457054"/>
              <a:gd name="connsiteY31" fmla="*/ 825874 h 2018589"/>
              <a:gd name="connsiteX32" fmla="*/ 236506 w 1457054"/>
              <a:gd name="connsiteY32" fmla="*/ 892072 h 2018589"/>
              <a:gd name="connsiteX33" fmla="*/ 259367 w 1457054"/>
              <a:gd name="connsiteY33" fmla="*/ 921600 h 2018589"/>
              <a:gd name="connsiteX34" fmla="*/ 310801 w 1457054"/>
              <a:gd name="connsiteY34" fmla="*/ 1016374 h 2018589"/>
              <a:gd name="connsiteX35" fmla="*/ 335090 w 1457054"/>
              <a:gd name="connsiteY35" fmla="*/ 1153058 h 2018589"/>
              <a:gd name="connsiteX36" fmla="*/ 326994 w 1457054"/>
              <a:gd name="connsiteY36" fmla="*/ 1322603 h 2018589"/>
              <a:gd name="connsiteX37" fmla="*/ 292704 w 1457054"/>
              <a:gd name="connsiteY37" fmla="*/ 1397850 h 2018589"/>
              <a:gd name="connsiteX38" fmla="*/ 263653 w 1457054"/>
              <a:gd name="connsiteY38" fmla="*/ 1431664 h 2018589"/>
              <a:gd name="connsiteX39" fmla="*/ 23069 w 1457054"/>
              <a:gd name="connsiteY39" fmla="*/ 1611103 h 2018589"/>
              <a:gd name="connsiteX40" fmla="*/ 20505 w 1457054"/>
              <a:gd name="connsiteY40" fmla="*/ 1716302 h 2018589"/>
              <a:gd name="connsiteX41" fmla="*/ 336995 w 1457054"/>
              <a:gd name="connsiteY41" fmla="*/ 1465954 h 2018589"/>
              <a:gd name="connsiteX42" fmla="*/ 341758 w 1457054"/>
              <a:gd name="connsiteY42" fmla="*/ 1462620 h 2018589"/>
              <a:gd name="connsiteX43" fmla="*/ 406052 w 1457054"/>
              <a:gd name="connsiteY43" fmla="*/ 1330699 h 2018589"/>
              <a:gd name="connsiteX44" fmla="*/ 428912 w 1457054"/>
              <a:gd name="connsiteY44" fmla="*/ 1234020 h 2018589"/>
              <a:gd name="connsiteX45" fmla="*/ 452248 w 1457054"/>
              <a:gd name="connsiteY45" fmla="*/ 1156391 h 2018589"/>
              <a:gd name="connsiteX46" fmla="*/ 496063 w 1457054"/>
              <a:gd name="connsiteY46" fmla="*/ 1052569 h 2018589"/>
              <a:gd name="connsiteX47" fmla="*/ 487967 w 1457054"/>
              <a:gd name="connsiteY47" fmla="*/ 962081 h 2018589"/>
              <a:gd name="connsiteX48" fmla="*/ 490824 w 1457054"/>
              <a:gd name="connsiteY48" fmla="*/ 770152 h 2018589"/>
              <a:gd name="connsiteX49" fmla="*/ 501302 w 1457054"/>
              <a:gd name="connsiteY49" fmla="*/ 738720 h 2018589"/>
              <a:gd name="connsiteX50" fmla="*/ 560357 w 1457054"/>
              <a:gd name="connsiteY50" fmla="*/ 699191 h 2018589"/>
              <a:gd name="connsiteX51" fmla="*/ 634175 w 1457054"/>
              <a:gd name="connsiteY51" fmla="*/ 681570 h 2018589"/>
              <a:gd name="connsiteX52" fmla="*/ 771812 w 1457054"/>
              <a:gd name="connsiteY52" fmla="*/ 742054 h 2018589"/>
              <a:gd name="connsiteX53" fmla="*/ 857537 w 1457054"/>
              <a:gd name="connsiteY53" fmla="*/ 908265 h 2018589"/>
              <a:gd name="connsiteX54" fmla="*/ 850393 w 1457054"/>
              <a:gd name="connsiteY54" fmla="*/ 918742 h 2018589"/>
              <a:gd name="connsiteX55" fmla="*/ 752762 w 1457054"/>
              <a:gd name="connsiteY55" fmla="*/ 921600 h 2018589"/>
              <a:gd name="connsiteX56" fmla="*/ 673704 w 1457054"/>
              <a:gd name="connsiteY56" fmla="*/ 932554 h 2018589"/>
              <a:gd name="connsiteX57" fmla="*/ 703232 w 1457054"/>
              <a:gd name="connsiteY57" fmla="*/ 946841 h 2018589"/>
              <a:gd name="connsiteX58" fmla="*/ 1064705 w 1457054"/>
              <a:gd name="connsiteY58" fmla="*/ 946841 h 2018589"/>
              <a:gd name="connsiteX59" fmla="*/ 1086613 w 1457054"/>
              <a:gd name="connsiteY59" fmla="*/ 949222 h 2018589"/>
              <a:gd name="connsiteX60" fmla="*/ 1071373 w 1457054"/>
              <a:gd name="connsiteY60" fmla="*/ 1015421 h 2018589"/>
              <a:gd name="connsiteX61" fmla="*/ 1058038 w 1457054"/>
              <a:gd name="connsiteY61" fmla="*/ 1156867 h 2018589"/>
              <a:gd name="connsiteX62" fmla="*/ 1041846 w 1457054"/>
              <a:gd name="connsiteY62" fmla="*/ 1170679 h 2018589"/>
              <a:gd name="connsiteX63" fmla="*/ 997554 w 1457054"/>
              <a:gd name="connsiteY63" fmla="*/ 1173536 h 2018589"/>
              <a:gd name="connsiteX64" fmla="*/ 951834 w 1457054"/>
              <a:gd name="connsiteY64" fmla="*/ 1188776 h 2018589"/>
              <a:gd name="connsiteX65" fmla="*/ 808483 w 1457054"/>
              <a:gd name="connsiteY65" fmla="*/ 1164011 h 2018589"/>
              <a:gd name="connsiteX66" fmla="*/ 738474 w 1457054"/>
              <a:gd name="connsiteY66" fmla="*/ 1152105 h 2018589"/>
              <a:gd name="connsiteX67" fmla="*/ 679895 w 1457054"/>
              <a:gd name="connsiteY67" fmla="*/ 1140675 h 2018589"/>
              <a:gd name="connsiteX68" fmla="*/ 761810 w 1457054"/>
              <a:gd name="connsiteY68" fmla="*/ 1182109 h 2018589"/>
              <a:gd name="connsiteX69" fmla="*/ 946119 w 1457054"/>
              <a:gd name="connsiteY69" fmla="*/ 1240211 h 2018589"/>
              <a:gd name="connsiteX70" fmla="*/ 967074 w 1457054"/>
              <a:gd name="connsiteY70" fmla="*/ 1253070 h 2018589"/>
              <a:gd name="connsiteX71" fmla="*/ 1004222 w 1457054"/>
              <a:gd name="connsiteY71" fmla="*/ 1286408 h 2018589"/>
              <a:gd name="connsiteX72" fmla="*/ 1116617 w 1457054"/>
              <a:gd name="connsiteY72" fmla="*/ 1374990 h 2018589"/>
              <a:gd name="connsiteX73" fmla="*/ 998507 w 1457054"/>
              <a:gd name="connsiteY73" fmla="*/ 1376895 h 2018589"/>
              <a:gd name="connsiteX74" fmla="*/ 909448 w 1457054"/>
              <a:gd name="connsiteY74" fmla="*/ 1400708 h 2018589"/>
              <a:gd name="connsiteX75" fmla="*/ 881349 w 1457054"/>
              <a:gd name="connsiteY75" fmla="*/ 1481194 h 2018589"/>
              <a:gd name="connsiteX76" fmla="*/ 858965 w 1457054"/>
              <a:gd name="connsiteY76" fmla="*/ 1585969 h 2018589"/>
              <a:gd name="connsiteX77" fmla="*/ 852774 w 1457054"/>
              <a:gd name="connsiteY77" fmla="*/ 1707889 h 2018589"/>
              <a:gd name="connsiteX78" fmla="*/ 947072 w 1457054"/>
              <a:gd name="connsiteY78" fmla="*/ 1961730 h 2018589"/>
              <a:gd name="connsiteX79" fmla="*/ 978028 w 1457054"/>
              <a:gd name="connsiteY79" fmla="*/ 2007927 h 2018589"/>
              <a:gd name="connsiteX80" fmla="*/ 995649 w 1457054"/>
              <a:gd name="connsiteY80" fmla="*/ 2005545 h 2018589"/>
              <a:gd name="connsiteX81" fmla="*/ 965169 w 1457054"/>
              <a:gd name="connsiteY81" fmla="*/ 1863623 h 2018589"/>
              <a:gd name="connsiteX82" fmla="*/ 930403 w 1457054"/>
              <a:gd name="connsiteY82" fmla="*/ 1739321 h 2018589"/>
              <a:gd name="connsiteX83" fmla="*/ 933260 w 1457054"/>
              <a:gd name="connsiteY83" fmla="*/ 1626450 h 2018589"/>
              <a:gd name="connsiteX84" fmla="*/ 948024 w 1457054"/>
              <a:gd name="connsiteY84" fmla="*/ 1547869 h 2018589"/>
              <a:gd name="connsiteX85" fmla="*/ 955168 w 1457054"/>
              <a:gd name="connsiteY85" fmla="*/ 1509293 h 2018589"/>
              <a:gd name="connsiteX86" fmla="*/ 964217 w 1457054"/>
              <a:gd name="connsiteY86" fmla="*/ 1485956 h 2018589"/>
              <a:gd name="connsiteX87" fmla="*/ 988029 w 1457054"/>
              <a:gd name="connsiteY87" fmla="*/ 1463096 h 2018589"/>
              <a:gd name="connsiteX88" fmla="*/ 1128047 w 1457054"/>
              <a:gd name="connsiteY88" fmla="*/ 1449761 h 2018589"/>
              <a:gd name="connsiteX89" fmla="*/ 1259015 w 1457054"/>
              <a:gd name="connsiteY89" fmla="*/ 1462144 h 2018589"/>
              <a:gd name="connsiteX90" fmla="*/ 1317118 w 1457054"/>
              <a:gd name="connsiteY90" fmla="*/ 1442141 h 2018589"/>
              <a:gd name="connsiteX91" fmla="*/ 1336644 w 1457054"/>
              <a:gd name="connsiteY91" fmla="*/ 1404994 h 2018589"/>
              <a:gd name="connsiteX92" fmla="*/ 1429513 w 1457054"/>
              <a:gd name="connsiteY92" fmla="*/ 1216399 h 2018589"/>
              <a:gd name="connsiteX93" fmla="*/ 1453802 w 1457054"/>
              <a:gd name="connsiteY93" fmla="*/ 1015897 h 2018589"/>
              <a:gd name="connsiteX94" fmla="*/ 1445706 w 1457054"/>
              <a:gd name="connsiteY94" fmla="*/ 975416 h 2018589"/>
              <a:gd name="connsiteX95" fmla="*/ 1448087 w 1457054"/>
              <a:gd name="connsiteY95" fmla="*/ 970177 h 2018589"/>
              <a:gd name="connsiteX96" fmla="*/ 526543 w 1457054"/>
              <a:gd name="connsiteY96" fmla="*/ 447255 h 2018589"/>
              <a:gd name="connsiteX97" fmla="*/ 563690 w 1457054"/>
              <a:gd name="connsiteY97" fmla="*/ 449160 h 2018589"/>
              <a:gd name="connsiteX98" fmla="*/ 457963 w 1457054"/>
              <a:gd name="connsiteY98" fmla="*/ 509167 h 2018589"/>
              <a:gd name="connsiteX99" fmla="*/ 382239 w 1457054"/>
              <a:gd name="connsiteY99" fmla="*/ 512025 h 2018589"/>
              <a:gd name="connsiteX100" fmla="*/ 418434 w 1457054"/>
              <a:gd name="connsiteY100" fmla="*/ 423442 h 2018589"/>
              <a:gd name="connsiteX101" fmla="*/ 394622 w 1457054"/>
              <a:gd name="connsiteY101" fmla="*/ 436777 h 2018589"/>
              <a:gd name="connsiteX102" fmla="*/ 332709 w 1457054"/>
              <a:gd name="connsiteY102" fmla="*/ 490594 h 2018589"/>
              <a:gd name="connsiteX103" fmla="*/ 294133 w 1457054"/>
              <a:gd name="connsiteY103" fmla="*/ 516787 h 2018589"/>
              <a:gd name="connsiteX104" fmla="*/ 527495 w 1457054"/>
              <a:gd name="connsiteY104" fmla="*/ 316762 h 2018589"/>
              <a:gd name="connsiteX105" fmla="*/ 530353 w 1457054"/>
              <a:gd name="connsiteY105" fmla="*/ 319620 h 2018589"/>
              <a:gd name="connsiteX106" fmla="*/ 499397 w 1457054"/>
              <a:gd name="connsiteY106" fmla="*/ 363911 h 2018589"/>
              <a:gd name="connsiteX107" fmla="*/ 496063 w 1457054"/>
              <a:gd name="connsiteY107" fmla="*/ 372484 h 2018589"/>
              <a:gd name="connsiteX108" fmla="*/ 505112 w 1457054"/>
              <a:gd name="connsiteY108" fmla="*/ 373912 h 2018589"/>
              <a:gd name="connsiteX109" fmla="*/ 572263 w 1457054"/>
              <a:gd name="connsiteY109" fmla="*/ 362482 h 2018589"/>
              <a:gd name="connsiteX110" fmla="*/ 585122 w 1457054"/>
              <a:gd name="connsiteY110" fmla="*/ 362006 h 2018589"/>
              <a:gd name="connsiteX111" fmla="*/ 525590 w 1457054"/>
              <a:gd name="connsiteY111" fmla="*/ 416775 h 2018589"/>
              <a:gd name="connsiteX112" fmla="*/ 525590 w 1457054"/>
              <a:gd name="connsiteY112" fmla="*/ 416775 h 2018589"/>
              <a:gd name="connsiteX113" fmla="*/ 517494 w 1457054"/>
              <a:gd name="connsiteY113" fmla="*/ 432015 h 2018589"/>
              <a:gd name="connsiteX114" fmla="*/ 526543 w 1457054"/>
              <a:gd name="connsiteY114" fmla="*/ 447255 h 2018589"/>
              <a:gd name="connsiteX115" fmla="*/ 1088518 w 1457054"/>
              <a:gd name="connsiteY115" fmla="*/ 859211 h 2018589"/>
              <a:gd name="connsiteX116" fmla="*/ 1072802 w 1457054"/>
              <a:gd name="connsiteY116" fmla="*/ 861116 h 2018589"/>
              <a:gd name="connsiteX117" fmla="*/ 1079946 w 1457054"/>
              <a:gd name="connsiteY117" fmla="*/ 879214 h 2018589"/>
              <a:gd name="connsiteX118" fmla="*/ 1059467 w 1457054"/>
              <a:gd name="connsiteY118" fmla="*/ 906360 h 2018589"/>
              <a:gd name="connsiteX119" fmla="*/ 901828 w 1457054"/>
              <a:gd name="connsiteY119" fmla="*/ 907789 h 2018589"/>
              <a:gd name="connsiteX120" fmla="*/ 893732 w 1457054"/>
              <a:gd name="connsiteY120" fmla="*/ 895882 h 2018589"/>
              <a:gd name="connsiteX121" fmla="*/ 901352 w 1457054"/>
              <a:gd name="connsiteY121" fmla="*/ 835399 h 2018589"/>
              <a:gd name="connsiteX122" fmla="*/ 901352 w 1457054"/>
              <a:gd name="connsiteY122" fmla="*/ 835399 h 2018589"/>
              <a:gd name="connsiteX123" fmla="*/ 902780 w 1457054"/>
              <a:gd name="connsiteY123" fmla="*/ 827302 h 2018589"/>
              <a:gd name="connsiteX124" fmla="*/ 913734 w 1457054"/>
              <a:gd name="connsiteY124" fmla="*/ 730624 h 2018589"/>
              <a:gd name="connsiteX125" fmla="*/ 930879 w 1457054"/>
              <a:gd name="connsiteY125" fmla="*/ 665854 h 2018589"/>
              <a:gd name="connsiteX126" fmla="*/ 960407 w 1457054"/>
              <a:gd name="connsiteY126" fmla="*/ 645375 h 2018589"/>
              <a:gd name="connsiteX127" fmla="*/ 1150907 w 1457054"/>
              <a:gd name="connsiteY127" fmla="*/ 546315 h 2018589"/>
              <a:gd name="connsiteX128" fmla="*/ 1161860 w 1457054"/>
              <a:gd name="connsiteY128" fmla="*/ 545839 h 2018589"/>
              <a:gd name="connsiteX129" fmla="*/ 1158527 w 1457054"/>
              <a:gd name="connsiteY129" fmla="*/ 556792 h 2018589"/>
              <a:gd name="connsiteX130" fmla="*/ 1030415 w 1457054"/>
              <a:gd name="connsiteY130" fmla="*/ 718241 h 2018589"/>
              <a:gd name="connsiteX131" fmla="*/ 1035178 w 1457054"/>
              <a:gd name="connsiteY131" fmla="*/ 731100 h 2018589"/>
              <a:gd name="connsiteX132" fmla="*/ 1035178 w 1457054"/>
              <a:gd name="connsiteY132" fmla="*/ 731100 h 2018589"/>
              <a:gd name="connsiteX133" fmla="*/ 1110902 w 1457054"/>
              <a:gd name="connsiteY133" fmla="*/ 686809 h 2018589"/>
              <a:gd name="connsiteX134" fmla="*/ 1144715 w 1457054"/>
              <a:gd name="connsiteY134" fmla="*/ 666330 h 2018589"/>
              <a:gd name="connsiteX135" fmla="*/ 1150430 w 1457054"/>
              <a:gd name="connsiteY135" fmla="*/ 664425 h 2018589"/>
              <a:gd name="connsiteX136" fmla="*/ 1144715 w 1457054"/>
              <a:gd name="connsiteY136" fmla="*/ 666330 h 2018589"/>
              <a:gd name="connsiteX137" fmla="*/ 1179006 w 1457054"/>
              <a:gd name="connsiteY137" fmla="*/ 645851 h 2018589"/>
              <a:gd name="connsiteX138" fmla="*/ 1271398 w 1457054"/>
              <a:gd name="connsiteY138" fmla="*/ 589177 h 2018589"/>
              <a:gd name="connsiteX139" fmla="*/ 1286162 w 1457054"/>
              <a:gd name="connsiteY139" fmla="*/ 580129 h 2018589"/>
              <a:gd name="connsiteX140" fmla="*/ 1314260 w 1457054"/>
              <a:gd name="connsiteY140" fmla="*/ 590130 h 2018589"/>
              <a:gd name="connsiteX141" fmla="*/ 1325690 w 1457054"/>
              <a:gd name="connsiteY141" fmla="*/ 727766 h 2018589"/>
              <a:gd name="connsiteX142" fmla="*/ 1316642 w 1457054"/>
              <a:gd name="connsiteY142" fmla="*/ 768247 h 2018589"/>
              <a:gd name="connsiteX143" fmla="*/ 1316642 w 1457054"/>
              <a:gd name="connsiteY143" fmla="*/ 768247 h 2018589"/>
              <a:gd name="connsiteX144" fmla="*/ 1304735 w 1457054"/>
              <a:gd name="connsiteY144" fmla="*/ 850162 h 2018589"/>
              <a:gd name="connsiteX145" fmla="*/ 1291400 w 1457054"/>
              <a:gd name="connsiteY145" fmla="*/ 858735 h 2018589"/>
              <a:gd name="connsiteX146" fmla="*/ 1202342 w 1457054"/>
              <a:gd name="connsiteY146" fmla="*/ 858735 h 2018589"/>
              <a:gd name="connsiteX147" fmla="*/ 1088518 w 1457054"/>
              <a:gd name="connsiteY147" fmla="*/ 859211 h 2018589"/>
              <a:gd name="connsiteX148" fmla="*/ 1409034 w 1457054"/>
              <a:gd name="connsiteY148" fmla="*/ 1123054 h 2018589"/>
              <a:gd name="connsiteX149" fmla="*/ 1406177 w 1457054"/>
              <a:gd name="connsiteY149" fmla="*/ 1141151 h 2018589"/>
              <a:gd name="connsiteX150" fmla="*/ 1406177 w 1457054"/>
              <a:gd name="connsiteY150" fmla="*/ 1141151 h 2018589"/>
              <a:gd name="connsiteX151" fmla="*/ 1405700 w 1457054"/>
              <a:gd name="connsiteY151" fmla="*/ 1151153 h 2018589"/>
              <a:gd name="connsiteX152" fmla="*/ 1358075 w 1457054"/>
              <a:gd name="connsiteY152" fmla="*/ 1181633 h 2018589"/>
              <a:gd name="connsiteX153" fmla="*/ 1269969 w 1457054"/>
              <a:gd name="connsiteY153" fmla="*/ 1157820 h 2018589"/>
              <a:gd name="connsiteX154" fmla="*/ 1209962 w 1457054"/>
              <a:gd name="connsiteY154" fmla="*/ 1147342 h 2018589"/>
              <a:gd name="connsiteX155" fmla="*/ 1195674 w 1457054"/>
              <a:gd name="connsiteY155" fmla="*/ 1150676 h 2018589"/>
              <a:gd name="connsiteX156" fmla="*/ 1212343 w 1457054"/>
              <a:gd name="connsiteY156" fmla="*/ 1163535 h 2018589"/>
              <a:gd name="connsiteX157" fmla="*/ 1212343 w 1457054"/>
              <a:gd name="connsiteY157" fmla="*/ 1163535 h 2018589"/>
              <a:gd name="connsiteX158" fmla="*/ 1284733 w 1457054"/>
              <a:gd name="connsiteY158" fmla="*/ 1190205 h 2018589"/>
              <a:gd name="connsiteX159" fmla="*/ 1284733 w 1457054"/>
              <a:gd name="connsiteY159" fmla="*/ 1190205 h 2018589"/>
              <a:gd name="connsiteX160" fmla="*/ 1304735 w 1457054"/>
              <a:gd name="connsiteY160" fmla="*/ 1197349 h 2018589"/>
              <a:gd name="connsiteX161" fmla="*/ 1304735 w 1457054"/>
              <a:gd name="connsiteY161" fmla="*/ 1197349 h 2018589"/>
              <a:gd name="connsiteX162" fmla="*/ 1378078 w 1457054"/>
              <a:gd name="connsiteY162" fmla="*/ 1223543 h 2018589"/>
              <a:gd name="connsiteX163" fmla="*/ 1383793 w 1457054"/>
              <a:gd name="connsiteY163" fmla="*/ 1237354 h 2018589"/>
              <a:gd name="connsiteX164" fmla="*/ 1360457 w 1457054"/>
              <a:gd name="connsiteY164" fmla="*/ 1279740 h 2018589"/>
              <a:gd name="connsiteX165" fmla="*/ 1360457 w 1457054"/>
              <a:gd name="connsiteY165" fmla="*/ 1279740 h 2018589"/>
              <a:gd name="connsiteX166" fmla="*/ 1349503 w 1457054"/>
              <a:gd name="connsiteY166" fmla="*/ 1300219 h 2018589"/>
              <a:gd name="connsiteX167" fmla="*/ 1349503 w 1457054"/>
              <a:gd name="connsiteY167" fmla="*/ 1300219 h 2018589"/>
              <a:gd name="connsiteX168" fmla="*/ 1306640 w 1457054"/>
              <a:gd name="connsiteY168" fmla="*/ 1381181 h 2018589"/>
              <a:gd name="connsiteX169" fmla="*/ 1252348 w 1457054"/>
              <a:gd name="connsiteY169" fmla="*/ 1392611 h 2018589"/>
              <a:gd name="connsiteX170" fmla="*/ 1152335 w 1457054"/>
              <a:gd name="connsiteY170" fmla="*/ 1327841 h 2018589"/>
              <a:gd name="connsiteX171" fmla="*/ 1152335 w 1457054"/>
              <a:gd name="connsiteY171" fmla="*/ 1327841 h 2018589"/>
              <a:gd name="connsiteX172" fmla="*/ 1043274 w 1457054"/>
              <a:gd name="connsiteY172" fmla="*/ 1256404 h 2018589"/>
              <a:gd name="connsiteX173" fmla="*/ 1027082 w 1457054"/>
              <a:gd name="connsiteY173" fmla="*/ 1224971 h 2018589"/>
              <a:gd name="connsiteX174" fmla="*/ 1034225 w 1457054"/>
              <a:gd name="connsiteY174" fmla="*/ 1219733 h 2018589"/>
              <a:gd name="connsiteX175" fmla="*/ 1077564 w 1457054"/>
              <a:gd name="connsiteY175" fmla="*/ 1222590 h 2018589"/>
              <a:gd name="connsiteX176" fmla="*/ 1099472 w 1457054"/>
              <a:gd name="connsiteY176" fmla="*/ 1202588 h 2018589"/>
              <a:gd name="connsiteX177" fmla="*/ 1102329 w 1457054"/>
              <a:gd name="connsiteY177" fmla="*/ 1186871 h 2018589"/>
              <a:gd name="connsiteX178" fmla="*/ 1102329 w 1457054"/>
              <a:gd name="connsiteY178" fmla="*/ 1186871 h 2018589"/>
              <a:gd name="connsiteX179" fmla="*/ 1103282 w 1457054"/>
              <a:gd name="connsiteY179" fmla="*/ 1173060 h 2018589"/>
              <a:gd name="connsiteX180" fmla="*/ 1104710 w 1457054"/>
              <a:gd name="connsiteY180" fmla="*/ 1164964 h 2018589"/>
              <a:gd name="connsiteX181" fmla="*/ 1104710 w 1457054"/>
              <a:gd name="connsiteY181" fmla="*/ 1164964 h 2018589"/>
              <a:gd name="connsiteX182" fmla="*/ 1108044 w 1457054"/>
              <a:gd name="connsiteY182" fmla="*/ 1133531 h 2018589"/>
              <a:gd name="connsiteX183" fmla="*/ 1108044 w 1457054"/>
              <a:gd name="connsiteY183" fmla="*/ 1133531 h 2018589"/>
              <a:gd name="connsiteX184" fmla="*/ 1128047 w 1457054"/>
              <a:gd name="connsiteY184" fmla="*/ 955890 h 2018589"/>
              <a:gd name="connsiteX185" fmla="*/ 1131380 w 1457054"/>
              <a:gd name="connsiteY185" fmla="*/ 937792 h 2018589"/>
              <a:gd name="connsiteX186" fmla="*/ 1162337 w 1457054"/>
              <a:gd name="connsiteY186" fmla="*/ 912075 h 2018589"/>
              <a:gd name="connsiteX187" fmla="*/ 1325690 w 1457054"/>
              <a:gd name="connsiteY187" fmla="*/ 902550 h 2018589"/>
              <a:gd name="connsiteX188" fmla="*/ 1358552 w 1457054"/>
              <a:gd name="connsiteY188" fmla="*/ 907789 h 2018589"/>
              <a:gd name="connsiteX189" fmla="*/ 1384746 w 1457054"/>
              <a:gd name="connsiteY189" fmla="*/ 938745 h 2018589"/>
              <a:gd name="connsiteX190" fmla="*/ 1405700 w 1457054"/>
              <a:gd name="connsiteY190" fmla="*/ 1045901 h 2018589"/>
              <a:gd name="connsiteX191" fmla="*/ 1394271 w 1457054"/>
              <a:gd name="connsiteY191" fmla="*/ 1059236 h 2018589"/>
              <a:gd name="connsiteX192" fmla="*/ 1323309 w 1457054"/>
              <a:gd name="connsiteY192" fmla="*/ 1058760 h 2018589"/>
              <a:gd name="connsiteX193" fmla="*/ 1323309 w 1457054"/>
              <a:gd name="connsiteY193" fmla="*/ 1058760 h 2018589"/>
              <a:gd name="connsiteX194" fmla="*/ 1303783 w 1457054"/>
              <a:gd name="connsiteY194" fmla="*/ 1058760 h 2018589"/>
              <a:gd name="connsiteX195" fmla="*/ 1303783 w 1457054"/>
              <a:gd name="connsiteY195" fmla="*/ 1058760 h 2018589"/>
              <a:gd name="connsiteX196" fmla="*/ 1216153 w 1457054"/>
              <a:gd name="connsiteY196" fmla="*/ 1059236 h 2018589"/>
              <a:gd name="connsiteX197" fmla="*/ 1203294 w 1457054"/>
              <a:gd name="connsiteY197" fmla="*/ 1066380 h 2018589"/>
              <a:gd name="connsiteX198" fmla="*/ 1214724 w 1457054"/>
              <a:gd name="connsiteY198" fmla="*/ 1074476 h 2018589"/>
              <a:gd name="connsiteX199" fmla="*/ 1245204 w 1457054"/>
              <a:gd name="connsiteY199" fmla="*/ 1077810 h 2018589"/>
              <a:gd name="connsiteX200" fmla="*/ 1249014 w 1457054"/>
              <a:gd name="connsiteY200" fmla="*/ 1078763 h 2018589"/>
              <a:gd name="connsiteX201" fmla="*/ 1320928 w 1457054"/>
              <a:gd name="connsiteY201" fmla="*/ 1084001 h 2018589"/>
              <a:gd name="connsiteX202" fmla="*/ 1376649 w 1457054"/>
              <a:gd name="connsiteY202" fmla="*/ 1086383 h 2018589"/>
              <a:gd name="connsiteX203" fmla="*/ 1409034 w 1457054"/>
              <a:gd name="connsiteY203" fmla="*/ 1123054 h 2018589"/>
              <a:gd name="connsiteX0" fmla="*/ 1435282 w 1444249"/>
              <a:gd name="connsiteY0" fmla="*/ 970177 h 2018589"/>
              <a:gd name="connsiteX1" fmla="*/ 1426233 w 1444249"/>
              <a:gd name="connsiteY1" fmla="*/ 956842 h 2018589"/>
              <a:gd name="connsiteX2" fmla="*/ 1408612 w 1444249"/>
              <a:gd name="connsiteY2" fmla="*/ 888262 h 2018589"/>
              <a:gd name="connsiteX3" fmla="*/ 1374798 w 1444249"/>
              <a:gd name="connsiteY3" fmla="*/ 820159 h 2018589"/>
              <a:gd name="connsiteX4" fmla="*/ 1368130 w 1444249"/>
              <a:gd name="connsiteY4" fmla="*/ 787774 h 2018589"/>
              <a:gd name="connsiteX5" fmla="*/ 1366702 w 1444249"/>
              <a:gd name="connsiteY5" fmla="*/ 715384 h 2018589"/>
              <a:gd name="connsiteX6" fmla="*/ 1372893 w 1444249"/>
              <a:gd name="connsiteY6" fmla="*/ 659662 h 2018589"/>
              <a:gd name="connsiteX7" fmla="*/ 1361463 w 1444249"/>
              <a:gd name="connsiteY7" fmla="*/ 612990 h 2018589"/>
              <a:gd name="connsiteX8" fmla="*/ 1358605 w 1444249"/>
              <a:gd name="connsiteY8" fmla="*/ 563936 h 2018589"/>
              <a:gd name="connsiteX9" fmla="*/ 1374322 w 1444249"/>
              <a:gd name="connsiteY9" fmla="*/ 424871 h 2018589"/>
              <a:gd name="connsiteX10" fmla="*/ 1361939 w 1444249"/>
              <a:gd name="connsiteY10" fmla="*/ 342956 h 2018589"/>
              <a:gd name="connsiteX11" fmla="*/ 1357653 w 1444249"/>
              <a:gd name="connsiteY11" fmla="*/ 255326 h 2018589"/>
              <a:gd name="connsiteX12" fmla="*/ 1290026 w 1444249"/>
              <a:gd name="connsiteY12" fmla="*/ 191508 h 2018589"/>
              <a:gd name="connsiteX13" fmla="*/ 1254783 w 1444249"/>
              <a:gd name="connsiteY13" fmla="*/ 176268 h 2018589"/>
              <a:gd name="connsiteX14" fmla="*/ 1230494 w 1444249"/>
              <a:gd name="connsiteY14" fmla="*/ 161505 h 2018589"/>
              <a:gd name="connsiteX15" fmla="*/ 1188108 w 1444249"/>
              <a:gd name="connsiteY15" fmla="*/ 127215 h 2018589"/>
              <a:gd name="connsiteX16" fmla="*/ 1176678 w 1444249"/>
              <a:gd name="connsiteY16" fmla="*/ 111022 h 2018589"/>
              <a:gd name="connsiteX17" fmla="*/ 1124767 w 1444249"/>
              <a:gd name="connsiteY17" fmla="*/ 91020 h 2018589"/>
              <a:gd name="connsiteX18" fmla="*/ 1013800 w 1444249"/>
              <a:gd name="connsiteY18" fmla="*/ 52920 h 2018589"/>
              <a:gd name="connsiteX19" fmla="*/ 950935 w 1444249"/>
              <a:gd name="connsiteY19" fmla="*/ 31965 h 2018589"/>
              <a:gd name="connsiteX20" fmla="*/ 889975 w 1444249"/>
              <a:gd name="connsiteY20" fmla="*/ 26726 h 2018589"/>
              <a:gd name="connsiteX21" fmla="*/ 815680 w 1444249"/>
              <a:gd name="connsiteY21" fmla="*/ 17677 h 2018589"/>
              <a:gd name="connsiteX22" fmla="*/ 710905 w 1444249"/>
              <a:gd name="connsiteY22" fmla="*/ 56 h 2018589"/>
              <a:gd name="connsiteX23" fmla="*/ 617560 w 1444249"/>
              <a:gd name="connsiteY23" fmla="*/ 11010 h 2018589"/>
              <a:gd name="connsiteX24" fmla="*/ 407534 w 1444249"/>
              <a:gd name="connsiteY24" fmla="*/ 83876 h 2018589"/>
              <a:gd name="connsiteX25" fmla="*/ 309426 w 1444249"/>
              <a:gd name="connsiteY25" fmla="*/ 158171 h 2018589"/>
              <a:gd name="connsiteX26" fmla="*/ 247038 w 1444249"/>
              <a:gd name="connsiteY26" fmla="*/ 228180 h 2018589"/>
              <a:gd name="connsiteX27" fmla="*/ 194174 w 1444249"/>
              <a:gd name="connsiteY27" fmla="*/ 292474 h 2018589"/>
              <a:gd name="connsiteX28" fmla="*/ 151788 w 1444249"/>
              <a:gd name="connsiteY28" fmla="*/ 380580 h 2018589"/>
              <a:gd name="connsiteX29" fmla="*/ 115116 w 1444249"/>
              <a:gd name="connsiteY29" fmla="*/ 577271 h 2018589"/>
              <a:gd name="connsiteX30" fmla="*/ 124165 w 1444249"/>
              <a:gd name="connsiteY30" fmla="*/ 680617 h 2018589"/>
              <a:gd name="connsiteX31" fmla="*/ 180839 w 1444249"/>
              <a:gd name="connsiteY31" fmla="*/ 825874 h 2018589"/>
              <a:gd name="connsiteX32" fmla="*/ 223701 w 1444249"/>
              <a:gd name="connsiteY32" fmla="*/ 892072 h 2018589"/>
              <a:gd name="connsiteX33" fmla="*/ 246562 w 1444249"/>
              <a:gd name="connsiteY33" fmla="*/ 921600 h 2018589"/>
              <a:gd name="connsiteX34" fmla="*/ 297996 w 1444249"/>
              <a:gd name="connsiteY34" fmla="*/ 1016374 h 2018589"/>
              <a:gd name="connsiteX35" fmla="*/ 322285 w 1444249"/>
              <a:gd name="connsiteY35" fmla="*/ 1153058 h 2018589"/>
              <a:gd name="connsiteX36" fmla="*/ 314189 w 1444249"/>
              <a:gd name="connsiteY36" fmla="*/ 1322603 h 2018589"/>
              <a:gd name="connsiteX37" fmla="*/ 279899 w 1444249"/>
              <a:gd name="connsiteY37" fmla="*/ 1397850 h 2018589"/>
              <a:gd name="connsiteX38" fmla="*/ 250848 w 1444249"/>
              <a:gd name="connsiteY38" fmla="*/ 1431664 h 2018589"/>
              <a:gd name="connsiteX39" fmla="*/ 10264 w 1444249"/>
              <a:gd name="connsiteY39" fmla="*/ 1611103 h 2018589"/>
              <a:gd name="connsiteX40" fmla="*/ 7700 w 1444249"/>
              <a:gd name="connsiteY40" fmla="*/ 1716302 h 2018589"/>
              <a:gd name="connsiteX41" fmla="*/ 324190 w 1444249"/>
              <a:gd name="connsiteY41" fmla="*/ 1465954 h 2018589"/>
              <a:gd name="connsiteX42" fmla="*/ 328953 w 1444249"/>
              <a:gd name="connsiteY42" fmla="*/ 1462620 h 2018589"/>
              <a:gd name="connsiteX43" fmla="*/ 393247 w 1444249"/>
              <a:gd name="connsiteY43" fmla="*/ 1330699 h 2018589"/>
              <a:gd name="connsiteX44" fmla="*/ 416107 w 1444249"/>
              <a:gd name="connsiteY44" fmla="*/ 1234020 h 2018589"/>
              <a:gd name="connsiteX45" fmla="*/ 439443 w 1444249"/>
              <a:gd name="connsiteY45" fmla="*/ 1156391 h 2018589"/>
              <a:gd name="connsiteX46" fmla="*/ 483258 w 1444249"/>
              <a:gd name="connsiteY46" fmla="*/ 1052569 h 2018589"/>
              <a:gd name="connsiteX47" fmla="*/ 475162 w 1444249"/>
              <a:gd name="connsiteY47" fmla="*/ 962081 h 2018589"/>
              <a:gd name="connsiteX48" fmla="*/ 478019 w 1444249"/>
              <a:gd name="connsiteY48" fmla="*/ 770152 h 2018589"/>
              <a:gd name="connsiteX49" fmla="*/ 488497 w 1444249"/>
              <a:gd name="connsiteY49" fmla="*/ 738720 h 2018589"/>
              <a:gd name="connsiteX50" fmla="*/ 547552 w 1444249"/>
              <a:gd name="connsiteY50" fmla="*/ 699191 h 2018589"/>
              <a:gd name="connsiteX51" fmla="*/ 621370 w 1444249"/>
              <a:gd name="connsiteY51" fmla="*/ 681570 h 2018589"/>
              <a:gd name="connsiteX52" fmla="*/ 759007 w 1444249"/>
              <a:gd name="connsiteY52" fmla="*/ 742054 h 2018589"/>
              <a:gd name="connsiteX53" fmla="*/ 844732 w 1444249"/>
              <a:gd name="connsiteY53" fmla="*/ 908265 h 2018589"/>
              <a:gd name="connsiteX54" fmla="*/ 837588 w 1444249"/>
              <a:gd name="connsiteY54" fmla="*/ 918742 h 2018589"/>
              <a:gd name="connsiteX55" fmla="*/ 739957 w 1444249"/>
              <a:gd name="connsiteY55" fmla="*/ 921600 h 2018589"/>
              <a:gd name="connsiteX56" fmla="*/ 660899 w 1444249"/>
              <a:gd name="connsiteY56" fmla="*/ 932554 h 2018589"/>
              <a:gd name="connsiteX57" fmla="*/ 690427 w 1444249"/>
              <a:gd name="connsiteY57" fmla="*/ 946841 h 2018589"/>
              <a:gd name="connsiteX58" fmla="*/ 1051900 w 1444249"/>
              <a:gd name="connsiteY58" fmla="*/ 946841 h 2018589"/>
              <a:gd name="connsiteX59" fmla="*/ 1073808 w 1444249"/>
              <a:gd name="connsiteY59" fmla="*/ 949222 h 2018589"/>
              <a:gd name="connsiteX60" fmla="*/ 1058568 w 1444249"/>
              <a:gd name="connsiteY60" fmla="*/ 1015421 h 2018589"/>
              <a:gd name="connsiteX61" fmla="*/ 1045233 w 1444249"/>
              <a:gd name="connsiteY61" fmla="*/ 1156867 h 2018589"/>
              <a:gd name="connsiteX62" fmla="*/ 1029041 w 1444249"/>
              <a:gd name="connsiteY62" fmla="*/ 1170679 h 2018589"/>
              <a:gd name="connsiteX63" fmla="*/ 984749 w 1444249"/>
              <a:gd name="connsiteY63" fmla="*/ 1173536 h 2018589"/>
              <a:gd name="connsiteX64" fmla="*/ 939029 w 1444249"/>
              <a:gd name="connsiteY64" fmla="*/ 1188776 h 2018589"/>
              <a:gd name="connsiteX65" fmla="*/ 795678 w 1444249"/>
              <a:gd name="connsiteY65" fmla="*/ 1164011 h 2018589"/>
              <a:gd name="connsiteX66" fmla="*/ 725669 w 1444249"/>
              <a:gd name="connsiteY66" fmla="*/ 1152105 h 2018589"/>
              <a:gd name="connsiteX67" fmla="*/ 667090 w 1444249"/>
              <a:gd name="connsiteY67" fmla="*/ 1140675 h 2018589"/>
              <a:gd name="connsiteX68" fmla="*/ 749005 w 1444249"/>
              <a:gd name="connsiteY68" fmla="*/ 1182109 h 2018589"/>
              <a:gd name="connsiteX69" fmla="*/ 933314 w 1444249"/>
              <a:gd name="connsiteY69" fmla="*/ 1240211 h 2018589"/>
              <a:gd name="connsiteX70" fmla="*/ 954269 w 1444249"/>
              <a:gd name="connsiteY70" fmla="*/ 1253070 h 2018589"/>
              <a:gd name="connsiteX71" fmla="*/ 991417 w 1444249"/>
              <a:gd name="connsiteY71" fmla="*/ 1286408 h 2018589"/>
              <a:gd name="connsiteX72" fmla="*/ 1103812 w 1444249"/>
              <a:gd name="connsiteY72" fmla="*/ 1374990 h 2018589"/>
              <a:gd name="connsiteX73" fmla="*/ 985702 w 1444249"/>
              <a:gd name="connsiteY73" fmla="*/ 1376895 h 2018589"/>
              <a:gd name="connsiteX74" fmla="*/ 896643 w 1444249"/>
              <a:gd name="connsiteY74" fmla="*/ 1400708 h 2018589"/>
              <a:gd name="connsiteX75" fmla="*/ 868544 w 1444249"/>
              <a:gd name="connsiteY75" fmla="*/ 1481194 h 2018589"/>
              <a:gd name="connsiteX76" fmla="*/ 846160 w 1444249"/>
              <a:gd name="connsiteY76" fmla="*/ 1585969 h 2018589"/>
              <a:gd name="connsiteX77" fmla="*/ 839969 w 1444249"/>
              <a:gd name="connsiteY77" fmla="*/ 1707889 h 2018589"/>
              <a:gd name="connsiteX78" fmla="*/ 934267 w 1444249"/>
              <a:gd name="connsiteY78" fmla="*/ 1961730 h 2018589"/>
              <a:gd name="connsiteX79" fmla="*/ 965223 w 1444249"/>
              <a:gd name="connsiteY79" fmla="*/ 2007927 h 2018589"/>
              <a:gd name="connsiteX80" fmla="*/ 982844 w 1444249"/>
              <a:gd name="connsiteY80" fmla="*/ 2005545 h 2018589"/>
              <a:gd name="connsiteX81" fmla="*/ 952364 w 1444249"/>
              <a:gd name="connsiteY81" fmla="*/ 1863623 h 2018589"/>
              <a:gd name="connsiteX82" fmla="*/ 917598 w 1444249"/>
              <a:gd name="connsiteY82" fmla="*/ 1739321 h 2018589"/>
              <a:gd name="connsiteX83" fmla="*/ 920455 w 1444249"/>
              <a:gd name="connsiteY83" fmla="*/ 1626450 h 2018589"/>
              <a:gd name="connsiteX84" fmla="*/ 935219 w 1444249"/>
              <a:gd name="connsiteY84" fmla="*/ 1547869 h 2018589"/>
              <a:gd name="connsiteX85" fmla="*/ 942363 w 1444249"/>
              <a:gd name="connsiteY85" fmla="*/ 1509293 h 2018589"/>
              <a:gd name="connsiteX86" fmla="*/ 951412 w 1444249"/>
              <a:gd name="connsiteY86" fmla="*/ 1485956 h 2018589"/>
              <a:gd name="connsiteX87" fmla="*/ 975224 w 1444249"/>
              <a:gd name="connsiteY87" fmla="*/ 1463096 h 2018589"/>
              <a:gd name="connsiteX88" fmla="*/ 1115242 w 1444249"/>
              <a:gd name="connsiteY88" fmla="*/ 1449761 h 2018589"/>
              <a:gd name="connsiteX89" fmla="*/ 1246210 w 1444249"/>
              <a:gd name="connsiteY89" fmla="*/ 1462144 h 2018589"/>
              <a:gd name="connsiteX90" fmla="*/ 1304313 w 1444249"/>
              <a:gd name="connsiteY90" fmla="*/ 1442141 h 2018589"/>
              <a:gd name="connsiteX91" fmla="*/ 1323839 w 1444249"/>
              <a:gd name="connsiteY91" fmla="*/ 1404994 h 2018589"/>
              <a:gd name="connsiteX92" fmla="*/ 1416708 w 1444249"/>
              <a:gd name="connsiteY92" fmla="*/ 1216399 h 2018589"/>
              <a:gd name="connsiteX93" fmla="*/ 1440997 w 1444249"/>
              <a:gd name="connsiteY93" fmla="*/ 1015897 h 2018589"/>
              <a:gd name="connsiteX94" fmla="*/ 1432901 w 1444249"/>
              <a:gd name="connsiteY94" fmla="*/ 975416 h 2018589"/>
              <a:gd name="connsiteX95" fmla="*/ 1435282 w 1444249"/>
              <a:gd name="connsiteY95" fmla="*/ 970177 h 2018589"/>
              <a:gd name="connsiteX96" fmla="*/ 513738 w 1444249"/>
              <a:gd name="connsiteY96" fmla="*/ 447255 h 2018589"/>
              <a:gd name="connsiteX97" fmla="*/ 550885 w 1444249"/>
              <a:gd name="connsiteY97" fmla="*/ 449160 h 2018589"/>
              <a:gd name="connsiteX98" fmla="*/ 445158 w 1444249"/>
              <a:gd name="connsiteY98" fmla="*/ 509167 h 2018589"/>
              <a:gd name="connsiteX99" fmla="*/ 369434 w 1444249"/>
              <a:gd name="connsiteY99" fmla="*/ 512025 h 2018589"/>
              <a:gd name="connsiteX100" fmla="*/ 405629 w 1444249"/>
              <a:gd name="connsiteY100" fmla="*/ 423442 h 2018589"/>
              <a:gd name="connsiteX101" fmla="*/ 381817 w 1444249"/>
              <a:gd name="connsiteY101" fmla="*/ 436777 h 2018589"/>
              <a:gd name="connsiteX102" fmla="*/ 319904 w 1444249"/>
              <a:gd name="connsiteY102" fmla="*/ 490594 h 2018589"/>
              <a:gd name="connsiteX103" fmla="*/ 281328 w 1444249"/>
              <a:gd name="connsiteY103" fmla="*/ 516787 h 2018589"/>
              <a:gd name="connsiteX104" fmla="*/ 514690 w 1444249"/>
              <a:gd name="connsiteY104" fmla="*/ 316762 h 2018589"/>
              <a:gd name="connsiteX105" fmla="*/ 517548 w 1444249"/>
              <a:gd name="connsiteY105" fmla="*/ 319620 h 2018589"/>
              <a:gd name="connsiteX106" fmla="*/ 486592 w 1444249"/>
              <a:gd name="connsiteY106" fmla="*/ 363911 h 2018589"/>
              <a:gd name="connsiteX107" fmla="*/ 483258 w 1444249"/>
              <a:gd name="connsiteY107" fmla="*/ 372484 h 2018589"/>
              <a:gd name="connsiteX108" fmla="*/ 492307 w 1444249"/>
              <a:gd name="connsiteY108" fmla="*/ 373912 h 2018589"/>
              <a:gd name="connsiteX109" fmla="*/ 559458 w 1444249"/>
              <a:gd name="connsiteY109" fmla="*/ 362482 h 2018589"/>
              <a:gd name="connsiteX110" fmla="*/ 572317 w 1444249"/>
              <a:gd name="connsiteY110" fmla="*/ 362006 h 2018589"/>
              <a:gd name="connsiteX111" fmla="*/ 512785 w 1444249"/>
              <a:gd name="connsiteY111" fmla="*/ 416775 h 2018589"/>
              <a:gd name="connsiteX112" fmla="*/ 512785 w 1444249"/>
              <a:gd name="connsiteY112" fmla="*/ 416775 h 2018589"/>
              <a:gd name="connsiteX113" fmla="*/ 504689 w 1444249"/>
              <a:gd name="connsiteY113" fmla="*/ 432015 h 2018589"/>
              <a:gd name="connsiteX114" fmla="*/ 513738 w 1444249"/>
              <a:gd name="connsiteY114" fmla="*/ 447255 h 2018589"/>
              <a:gd name="connsiteX115" fmla="*/ 1075713 w 1444249"/>
              <a:gd name="connsiteY115" fmla="*/ 859211 h 2018589"/>
              <a:gd name="connsiteX116" fmla="*/ 1059997 w 1444249"/>
              <a:gd name="connsiteY116" fmla="*/ 861116 h 2018589"/>
              <a:gd name="connsiteX117" fmla="*/ 1067141 w 1444249"/>
              <a:gd name="connsiteY117" fmla="*/ 879214 h 2018589"/>
              <a:gd name="connsiteX118" fmla="*/ 1046662 w 1444249"/>
              <a:gd name="connsiteY118" fmla="*/ 906360 h 2018589"/>
              <a:gd name="connsiteX119" fmla="*/ 889023 w 1444249"/>
              <a:gd name="connsiteY119" fmla="*/ 907789 h 2018589"/>
              <a:gd name="connsiteX120" fmla="*/ 880927 w 1444249"/>
              <a:gd name="connsiteY120" fmla="*/ 895882 h 2018589"/>
              <a:gd name="connsiteX121" fmla="*/ 888547 w 1444249"/>
              <a:gd name="connsiteY121" fmla="*/ 835399 h 2018589"/>
              <a:gd name="connsiteX122" fmla="*/ 888547 w 1444249"/>
              <a:gd name="connsiteY122" fmla="*/ 835399 h 2018589"/>
              <a:gd name="connsiteX123" fmla="*/ 889975 w 1444249"/>
              <a:gd name="connsiteY123" fmla="*/ 827302 h 2018589"/>
              <a:gd name="connsiteX124" fmla="*/ 900929 w 1444249"/>
              <a:gd name="connsiteY124" fmla="*/ 730624 h 2018589"/>
              <a:gd name="connsiteX125" fmla="*/ 918074 w 1444249"/>
              <a:gd name="connsiteY125" fmla="*/ 665854 h 2018589"/>
              <a:gd name="connsiteX126" fmla="*/ 947602 w 1444249"/>
              <a:gd name="connsiteY126" fmla="*/ 645375 h 2018589"/>
              <a:gd name="connsiteX127" fmla="*/ 1138102 w 1444249"/>
              <a:gd name="connsiteY127" fmla="*/ 546315 h 2018589"/>
              <a:gd name="connsiteX128" fmla="*/ 1149055 w 1444249"/>
              <a:gd name="connsiteY128" fmla="*/ 545839 h 2018589"/>
              <a:gd name="connsiteX129" fmla="*/ 1145722 w 1444249"/>
              <a:gd name="connsiteY129" fmla="*/ 556792 h 2018589"/>
              <a:gd name="connsiteX130" fmla="*/ 1017610 w 1444249"/>
              <a:gd name="connsiteY130" fmla="*/ 718241 h 2018589"/>
              <a:gd name="connsiteX131" fmla="*/ 1022373 w 1444249"/>
              <a:gd name="connsiteY131" fmla="*/ 731100 h 2018589"/>
              <a:gd name="connsiteX132" fmla="*/ 1022373 w 1444249"/>
              <a:gd name="connsiteY132" fmla="*/ 731100 h 2018589"/>
              <a:gd name="connsiteX133" fmla="*/ 1098097 w 1444249"/>
              <a:gd name="connsiteY133" fmla="*/ 686809 h 2018589"/>
              <a:gd name="connsiteX134" fmla="*/ 1131910 w 1444249"/>
              <a:gd name="connsiteY134" fmla="*/ 666330 h 2018589"/>
              <a:gd name="connsiteX135" fmla="*/ 1137625 w 1444249"/>
              <a:gd name="connsiteY135" fmla="*/ 664425 h 2018589"/>
              <a:gd name="connsiteX136" fmla="*/ 1131910 w 1444249"/>
              <a:gd name="connsiteY136" fmla="*/ 666330 h 2018589"/>
              <a:gd name="connsiteX137" fmla="*/ 1166201 w 1444249"/>
              <a:gd name="connsiteY137" fmla="*/ 645851 h 2018589"/>
              <a:gd name="connsiteX138" fmla="*/ 1258593 w 1444249"/>
              <a:gd name="connsiteY138" fmla="*/ 589177 h 2018589"/>
              <a:gd name="connsiteX139" fmla="*/ 1273357 w 1444249"/>
              <a:gd name="connsiteY139" fmla="*/ 580129 h 2018589"/>
              <a:gd name="connsiteX140" fmla="*/ 1301455 w 1444249"/>
              <a:gd name="connsiteY140" fmla="*/ 590130 h 2018589"/>
              <a:gd name="connsiteX141" fmla="*/ 1312885 w 1444249"/>
              <a:gd name="connsiteY141" fmla="*/ 727766 h 2018589"/>
              <a:gd name="connsiteX142" fmla="*/ 1303837 w 1444249"/>
              <a:gd name="connsiteY142" fmla="*/ 768247 h 2018589"/>
              <a:gd name="connsiteX143" fmla="*/ 1303837 w 1444249"/>
              <a:gd name="connsiteY143" fmla="*/ 768247 h 2018589"/>
              <a:gd name="connsiteX144" fmla="*/ 1291930 w 1444249"/>
              <a:gd name="connsiteY144" fmla="*/ 850162 h 2018589"/>
              <a:gd name="connsiteX145" fmla="*/ 1278595 w 1444249"/>
              <a:gd name="connsiteY145" fmla="*/ 858735 h 2018589"/>
              <a:gd name="connsiteX146" fmla="*/ 1189537 w 1444249"/>
              <a:gd name="connsiteY146" fmla="*/ 858735 h 2018589"/>
              <a:gd name="connsiteX147" fmla="*/ 1075713 w 1444249"/>
              <a:gd name="connsiteY147" fmla="*/ 859211 h 2018589"/>
              <a:gd name="connsiteX148" fmla="*/ 1396229 w 1444249"/>
              <a:gd name="connsiteY148" fmla="*/ 1123054 h 2018589"/>
              <a:gd name="connsiteX149" fmla="*/ 1393372 w 1444249"/>
              <a:gd name="connsiteY149" fmla="*/ 1141151 h 2018589"/>
              <a:gd name="connsiteX150" fmla="*/ 1393372 w 1444249"/>
              <a:gd name="connsiteY150" fmla="*/ 1141151 h 2018589"/>
              <a:gd name="connsiteX151" fmla="*/ 1392895 w 1444249"/>
              <a:gd name="connsiteY151" fmla="*/ 1151153 h 2018589"/>
              <a:gd name="connsiteX152" fmla="*/ 1345270 w 1444249"/>
              <a:gd name="connsiteY152" fmla="*/ 1181633 h 2018589"/>
              <a:gd name="connsiteX153" fmla="*/ 1257164 w 1444249"/>
              <a:gd name="connsiteY153" fmla="*/ 1157820 h 2018589"/>
              <a:gd name="connsiteX154" fmla="*/ 1197157 w 1444249"/>
              <a:gd name="connsiteY154" fmla="*/ 1147342 h 2018589"/>
              <a:gd name="connsiteX155" fmla="*/ 1182869 w 1444249"/>
              <a:gd name="connsiteY155" fmla="*/ 1150676 h 2018589"/>
              <a:gd name="connsiteX156" fmla="*/ 1199538 w 1444249"/>
              <a:gd name="connsiteY156" fmla="*/ 1163535 h 2018589"/>
              <a:gd name="connsiteX157" fmla="*/ 1199538 w 1444249"/>
              <a:gd name="connsiteY157" fmla="*/ 1163535 h 2018589"/>
              <a:gd name="connsiteX158" fmla="*/ 1271928 w 1444249"/>
              <a:gd name="connsiteY158" fmla="*/ 1190205 h 2018589"/>
              <a:gd name="connsiteX159" fmla="*/ 1271928 w 1444249"/>
              <a:gd name="connsiteY159" fmla="*/ 1190205 h 2018589"/>
              <a:gd name="connsiteX160" fmla="*/ 1291930 w 1444249"/>
              <a:gd name="connsiteY160" fmla="*/ 1197349 h 2018589"/>
              <a:gd name="connsiteX161" fmla="*/ 1291930 w 1444249"/>
              <a:gd name="connsiteY161" fmla="*/ 1197349 h 2018589"/>
              <a:gd name="connsiteX162" fmla="*/ 1365273 w 1444249"/>
              <a:gd name="connsiteY162" fmla="*/ 1223543 h 2018589"/>
              <a:gd name="connsiteX163" fmla="*/ 1370988 w 1444249"/>
              <a:gd name="connsiteY163" fmla="*/ 1237354 h 2018589"/>
              <a:gd name="connsiteX164" fmla="*/ 1347652 w 1444249"/>
              <a:gd name="connsiteY164" fmla="*/ 1279740 h 2018589"/>
              <a:gd name="connsiteX165" fmla="*/ 1347652 w 1444249"/>
              <a:gd name="connsiteY165" fmla="*/ 1279740 h 2018589"/>
              <a:gd name="connsiteX166" fmla="*/ 1336698 w 1444249"/>
              <a:gd name="connsiteY166" fmla="*/ 1300219 h 2018589"/>
              <a:gd name="connsiteX167" fmla="*/ 1336698 w 1444249"/>
              <a:gd name="connsiteY167" fmla="*/ 1300219 h 2018589"/>
              <a:gd name="connsiteX168" fmla="*/ 1293835 w 1444249"/>
              <a:gd name="connsiteY168" fmla="*/ 1381181 h 2018589"/>
              <a:gd name="connsiteX169" fmla="*/ 1239543 w 1444249"/>
              <a:gd name="connsiteY169" fmla="*/ 1392611 h 2018589"/>
              <a:gd name="connsiteX170" fmla="*/ 1139530 w 1444249"/>
              <a:gd name="connsiteY170" fmla="*/ 1327841 h 2018589"/>
              <a:gd name="connsiteX171" fmla="*/ 1139530 w 1444249"/>
              <a:gd name="connsiteY171" fmla="*/ 1327841 h 2018589"/>
              <a:gd name="connsiteX172" fmla="*/ 1030469 w 1444249"/>
              <a:gd name="connsiteY172" fmla="*/ 1256404 h 2018589"/>
              <a:gd name="connsiteX173" fmla="*/ 1014277 w 1444249"/>
              <a:gd name="connsiteY173" fmla="*/ 1224971 h 2018589"/>
              <a:gd name="connsiteX174" fmla="*/ 1021420 w 1444249"/>
              <a:gd name="connsiteY174" fmla="*/ 1219733 h 2018589"/>
              <a:gd name="connsiteX175" fmla="*/ 1064759 w 1444249"/>
              <a:gd name="connsiteY175" fmla="*/ 1222590 h 2018589"/>
              <a:gd name="connsiteX176" fmla="*/ 1086667 w 1444249"/>
              <a:gd name="connsiteY176" fmla="*/ 1202588 h 2018589"/>
              <a:gd name="connsiteX177" fmla="*/ 1089524 w 1444249"/>
              <a:gd name="connsiteY177" fmla="*/ 1186871 h 2018589"/>
              <a:gd name="connsiteX178" fmla="*/ 1089524 w 1444249"/>
              <a:gd name="connsiteY178" fmla="*/ 1186871 h 2018589"/>
              <a:gd name="connsiteX179" fmla="*/ 1090477 w 1444249"/>
              <a:gd name="connsiteY179" fmla="*/ 1173060 h 2018589"/>
              <a:gd name="connsiteX180" fmla="*/ 1091905 w 1444249"/>
              <a:gd name="connsiteY180" fmla="*/ 1164964 h 2018589"/>
              <a:gd name="connsiteX181" fmla="*/ 1091905 w 1444249"/>
              <a:gd name="connsiteY181" fmla="*/ 1164964 h 2018589"/>
              <a:gd name="connsiteX182" fmla="*/ 1095239 w 1444249"/>
              <a:gd name="connsiteY182" fmla="*/ 1133531 h 2018589"/>
              <a:gd name="connsiteX183" fmla="*/ 1095239 w 1444249"/>
              <a:gd name="connsiteY183" fmla="*/ 1133531 h 2018589"/>
              <a:gd name="connsiteX184" fmla="*/ 1115242 w 1444249"/>
              <a:gd name="connsiteY184" fmla="*/ 955890 h 2018589"/>
              <a:gd name="connsiteX185" fmla="*/ 1118575 w 1444249"/>
              <a:gd name="connsiteY185" fmla="*/ 937792 h 2018589"/>
              <a:gd name="connsiteX186" fmla="*/ 1149532 w 1444249"/>
              <a:gd name="connsiteY186" fmla="*/ 912075 h 2018589"/>
              <a:gd name="connsiteX187" fmla="*/ 1312885 w 1444249"/>
              <a:gd name="connsiteY187" fmla="*/ 902550 h 2018589"/>
              <a:gd name="connsiteX188" fmla="*/ 1345747 w 1444249"/>
              <a:gd name="connsiteY188" fmla="*/ 907789 h 2018589"/>
              <a:gd name="connsiteX189" fmla="*/ 1371941 w 1444249"/>
              <a:gd name="connsiteY189" fmla="*/ 938745 h 2018589"/>
              <a:gd name="connsiteX190" fmla="*/ 1392895 w 1444249"/>
              <a:gd name="connsiteY190" fmla="*/ 1045901 h 2018589"/>
              <a:gd name="connsiteX191" fmla="*/ 1381466 w 1444249"/>
              <a:gd name="connsiteY191" fmla="*/ 1059236 h 2018589"/>
              <a:gd name="connsiteX192" fmla="*/ 1310504 w 1444249"/>
              <a:gd name="connsiteY192" fmla="*/ 1058760 h 2018589"/>
              <a:gd name="connsiteX193" fmla="*/ 1310504 w 1444249"/>
              <a:gd name="connsiteY193" fmla="*/ 1058760 h 2018589"/>
              <a:gd name="connsiteX194" fmla="*/ 1290978 w 1444249"/>
              <a:gd name="connsiteY194" fmla="*/ 1058760 h 2018589"/>
              <a:gd name="connsiteX195" fmla="*/ 1290978 w 1444249"/>
              <a:gd name="connsiteY195" fmla="*/ 1058760 h 2018589"/>
              <a:gd name="connsiteX196" fmla="*/ 1203348 w 1444249"/>
              <a:gd name="connsiteY196" fmla="*/ 1059236 h 2018589"/>
              <a:gd name="connsiteX197" fmla="*/ 1190489 w 1444249"/>
              <a:gd name="connsiteY197" fmla="*/ 1066380 h 2018589"/>
              <a:gd name="connsiteX198" fmla="*/ 1201919 w 1444249"/>
              <a:gd name="connsiteY198" fmla="*/ 1074476 h 2018589"/>
              <a:gd name="connsiteX199" fmla="*/ 1232399 w 1444249"/>
              <a:gd name="connsiteY199" fmla="*/ 1077810 h 2018589"/>
              <a:gd name="connsiteX200" fmla="*/ 1236209 w 1444249"/>
              <a:gd name="connsiteY200" fmla="*/ 1078763 h 2018589"/>
              <a:gd name="connsiteX201" fmla="*/ 1308123 w 1444249"/>
              <a:gd name="connsiteY201" fmla="*/ 1084001 h 2018589"/>
              <a:gd name="connsiteX202" fmla="*/ 1363844 w 1444249"/>
              <a:gd name="connsiteY202" fmla="*/ 1086383 h 2018589"/>
              <a:gd name="connsiteX203" fmla="*/ 1396229 w 1444249"/>
              <a:gd name="connsiteY203" fmla="*/ 1123054 h 2018589"/>
              <a:gd name="connsiteX0" fmla="*/ 1426954 w 1435921"/>
              <a:gd name="connsiteY0" fmla="*/ 970177 h 2018589"/>
              <a:gd name="connsiteX1" fmla="*/ 1417905 w 1435921"/>
              <a:gd name="connsiteY1" fmla="*/ 956842 h 2018589"/>
              <a:gd name="connsiteX2" fmla="*/ 1400284 w 1435921"/>
              <a:gd name="connsiteY2" fmla="*/ 888262 h 2018589"/>
              <a:gd name="connsiteX3" fmla="*/ 1366470 w 1435921"/>
              <a:gd name="connsiteY3" fmla="*/ 820159 h 2018589"/>
              <a:gd name="connsiteX4" fmla="*/ 1359802 w 1435921"/>
              <a:gd name="connsiteY4" fmla="*/ 787774 h 2018589"/>
              <a:gd name="connsiteX5" fmla="*/ 1358374 w 1435921"/>
              <a:gd name="connsiteY5" fmla="*/ 715384 h 2018589"/>
              <a:gd name="connsiteX6" fmla="*/ 1364565 w 1435921"/>
              <a:gd name="connsiteY6" fmla="*/ 659662 h 2018589"/>
              <a:gd name="connsiteX7" fmla="*/ 1353135 w 1435921"/>
              <a:gd name="connsiteY7" fmla="*/ 612990 h 2018589"/>
              <a:gd name="connsiteX8" fmla="*/ 1350277 w 1435921"/>
              <a:gd name="connsiteY8" fmla="*/ 563936 h 2018589"/>
              <a:gd name="connsiteX9" fmla="*/ 1365994 w 1435921"/>
              <a:gd name="connsiteY9" fmla="*/ 424871 h 2018589"/>
              <a:gd name="connsiteX10" fmla="*/ 1353611 w 1435921"/>
              <a:gd name="connsiteY10" fmla="*/ 342956 h 2018589"/>
              <a:gd name="connsiteX11" fmla="*/ 1349325 w 1435921"/>
              <a:gd name="connsiteY11" fmla="*/ 255326 h 2018589"/>
              <a:gd name="connsiteX12" fmla="*/ 1281698 w 1435921"/>
              <a:gd name="connsiteY12" fmla="*/ 191508 h 2018589"/>
              <a:gd name="connsiteX13" fmla="*/ 1246455 w 1435921"/>
              <a:gd name="connsiteY13" fmla="*/ 176268 h 2018589"/>
              <a:gd name="connsiteX14" fmla="*/ 1222166 w 1435921"/>
              <a:gd name="connsiteY14" fmla="*/ 161505 h 2018589"/>
              <a:gd name="connsiteX15" fmla="*/ 1179780 w 1435921"/>
              <a:gd name="connsiteY15" fmla="*/ 127215 h 2018589"/>
              <a:gd name="connsiteX16" fmla="*/ 1168350 w 1435921"/>
              <a:gd name="connsiteY16" fmla="*/ 111022 h 2018589"/>
              <a:gd name="connsiteX17" fmla="*/ 1116439 w 1435921"/>
              <a:gd name="connsiteY17" fmla="*/ 91020 h 2018589"/>
              <a:gd name="connsiteX18" fmla="*/ 1005472 w 1435921"/>
              <a:gd name="connsiteY18" fmla="*/ 52920 h 2018589"/>
              <a:gd name="connsiteX19" fmla="*/ 942607 w 1435921"/>
              <a:gd name="connsiteY19" fmla="*/ 31965 h 2018589"/>
              <a:gd name="connsiteX20" fmla="*/ 881647 w 1435921"/>
              <a:gd name="connsiteY20" fmla="*/ 26726 h 2018589"/>
              <a:gd name="connsiteX21" fmla="*/ 807352 w 1435921"/>
              <a:gd name="connsiteY21" fmla="*/ 17677 h 2018589"/>
              <a:gd name="connsiteX22" fmla="*/ 702577 w 1435921"/>
              <a:gd name="connsiteY22" fmla="*/ 56 h 2018589"/>
              <a:gd name="connsiteX23" fmla="*/ 609232 w 1435921"/>
              <a:gd name="connsiteY23" fmla="*/ 11010 h 2018589"/>
              <a:gd name="connsiteX24" fmla="*/ 399206 w 1435921"/>
              <a:gd name="connsiteY24" fmla="*/ 83876 h 2018589"/>
              <a:gd name="connsiteX25" fmla="*/ 301098 w 1435921"/>
              <a:gd name="connsiteY25" fmla="*/ 158171 h 2018589"/>
              <a:gd name="connsiteX26" fmla="*/ 238710 w 1435921"/>
              <a:gd name="connsiteY26" fmla="*/ 228180 h 2018589"/>
              <a:gd name="connsiteX27" fmla="*/ 185846 w 1435921"/>
              <a:gd name="connsiteY27" fmla="*/ 292474 h 2018589"/>
              <a:gd name="connsiteX28" fmla="*/ 143460 w 1435921"/>
              <a:gd name="connsiteY28" fmla="*/ 380580 h 2018589"/>
              <a:gd name="connsiteX29" fmla="*/ 106788 w 1435921"/>
              <a:gd name="connsiteY29" fmla="*/ 577271 h 2018589"/>
              <a:gd name="connsiteX30" fmla="*/ 115837 w 1435921"/>
              <a:gd name="connsiteY30" fmla="*/ 680617 h 2018589"/>
              <a:gd name="connsiteX31" fmla="*/ 172511 w 1435921"/>
              <a:gd name="connsiteY31" fmla="*/ 825874 h 2018589"/>
              <a:gd name="connsiteX32" fmla="*/ 215373 w 1435921"/>
              <a:gd name="connsiteY32" fmla="*/ 892072 h 2018589"/>
              <a:gd name="connsiteX33" fmla="*/ 238234 w 1435921"/>
              <a:gd name="connsiteY33" fmla="*/ 921600 h 2018589"/>
              <a:gd name="connsiteX34" fmla="*/ 289668 w 1435921"/>
              <a:gd name="connsiteY34" fmla="*/ 1016374 h 2018589"/>
              <a:gd name="connsiteX35" fmla="*/ 313957 w 1435921"/>
              <a:gd name="connsiteY35" fmla="*/ 1153058 h 2018589"/>
              <a:gd name="connsiteX36" fmla="*/ 305861 w 1435921"/>
              <a:gd name="connsiteY36" fmla="*/ 1322603 h 2018589"/>
              <a:gd name="connsiteX37" fmla="*/ 271571 w 1435921"/>
              <a:gd name="connsiteY37" fmla="*/ 1397850 h 2018589"/>
              <a:gd name="connsiteX38" fmla="*/ 242520 w 1435921"/>
              <a:gd name="connsiteY38" fmla="*/ 1431664 h 2018589"/>
              <a:gd name="connsiteX39" fmla="*/ 1936 w 1435921"/>
              <a:gd name="connsiteY39" fmla="*/ 1611103 h 2018589"/>
              <a:gd name="connsiteX40" fmla="*/ 25627 w 1435921"/>
              <a:gd name="connsiteY40" fmla="*/ 1693798 h 2018589"/>
              <a:gd name="connsiteX41" fmla="*/ 315862 w 1435921"/>
              <a:gd name="connsiteY41" fmla="*/ 1465954 h 2018589"/>
              <a:gd name="connsiteX42" fmla="*/ 320625 w 1435921"/>
              <a:gd name="connsiteY42" fmla="*/ 1462620 h 2018589"/>
              <a:gd name="connsiteX43" fmla="*/ 384919 w 1435921"/>
              <a:gd name="connsiteY43" fmla="*/ 1330699 h 2018589"/>
              <a:gd name="connsiteX44" fmla="*/ 407779 w 1435921"/>
              <a:gd name="connsiteY44" fmla="*/ 1234020 h 2018589"/>
              <a:gd name="connsiteX45" fmla="*/ 431115 w 1435921"/>
              <a:gd name="connsiteY45" fmla="*/ 1156391 h 2018589"/>
              <a:gd name="connsiteX46" fmla="*/ 474930 w 1435921"/>
              <a:gd name="connsiteY46" fmla="*/ 1052569 h 2018589"/>
              <a:gd name="connsiteX47" fmla="*/ 466834 w 1435921"/>
              <a:gd name="connsiteY47" fmla="*/ 962081 h 2018589"/>
              <a:gd name="connsiteX48" fmla="*/ 469691 w 1435921"/>
              <a:gd name="connsiteY48" fmla="*/ 770152 h 2018589"/>
              <a:gd name="connsiteX49" fmla="*/ 480169 w 1435921"/>
              <a:gd name="connsiteY49" fmla="*/ 738720 h 2018589"/>
              <a:gd name="connsiteX50" fmla="*/ 539224 w 1435921"/>
              <a:gd name="connsiteY50" fmla="*/ 699191 h 2018589"/>
              <a:gd name="connsiteX51" fmla="*/ 613042 w 1435921"/>
              <a:gd name="connsiteY51" fmla="*/ 681570 h 2018589"/>
              <a:gd name="connsiteX52" fmla="*/ 750679 w 1435921"/>
              <a:gd name="connsiteY52" fmla="*/ 742054 h 2018589"/>
              <a:gd name="connsiteX53" fmla="*/ 836404 w 1435921"/>
              <a:gd name="connsiteY53" fmla="*/ 908265 h 2018589"/>
              <a:gd name="connsiteX54" fmla="*/ 829260 w 1435921"/>
              <a:gd name="connsiteY54" fmla="*/ 918742 h 2018589"/>
              <a:gd name="connsiteX55" fmla="*/ 731629 w 1435921"/>
              <a:gd name="connsiteY55" fmla="*/ 921600 h 2018589"/>
              <a:gd name="connsiteX56" fmla="*/ 652571 w 1435921"/>
              <a:gd name="connsiteY56" fmla="*/ 932554 h 2018589"/>
              <a:gd name="connsiteX57" fmla="*/ 682099 w 1435921"/>
              <a:gd name="connsiteY57" fmla="*/ 946841 h 2018589"/>
              <a:gd name="connsiteX58" fmla="*/ 1043572 w 1435921"/>
              <a:gd name="connsiteY58" fmla="*/ 946841 h 2018589"/>
              <a:gd name="connsiteX59" fmla="*/ 1065480 w 1435921"/>
              <a:gd name="connsiteY59" fmla="*/ 949222 h 2018589"/>
              <a:gd name="connsiteX60" fmla="*/ 1050240 w 1435921"/>
              <a:gd name="connsiteY60" fmla="*/ 1015421 h 2018589"/>
              <a:gd name="connsiteX61" fmla="*/ 1036905 w 1435921"/>
              <a:gd name="connsiteY61" fmla="*/ 1156867 h 2018589"/>
              <a:gd name="connsiteX62" fmla="*/ 1020713 w 1435921"/>
              <a:gd name="connsiteY62" fmla="*/ 1170679 h 2018589"/>
              <a:gd name="connsiteX63" fmla="*/ 976421 w 1435921"/>
              <a:gd name="connsiteY63" fmla="*/ 1173536 h 2018589"/>
              <a:gd name="connsiteX64" fmla="*/ 930701 w 1435921"/>
              <a:gd name="connsiteY64" fmla="*/ 1188776 h 2018589"/>
              <a:gd name="connsiteX65" fmla="*/ 787350 w 1435921"/>
              <a:gd name="connsiteY65" fmla="*/ 1164011 h 2018589"/>
              <a:gd name="connsiteX66" fmla="*/ 717341 w 1435921"/>
              <a:gd name="connsiteY66" fmla="*/ 1152105 h 2018589"/>
              <a:gd name="connsiteX67" fmla="*/ 658762 w 1435921"/>
              <a:gd name="connsiteY67" fmla="*/ 1140675 h 2018589"/>
              <a:gd name="connsiteX68" fmla="*/ 740677 w 1435921"/>
              <a:gd name="connsiteY68" fmla="*/ 1182109 h 2018589"/>
              <a:gd name="connsiteX69" fmla="*/ 924986 w 1435921"/>
              <a:gd name="connsiteY69" fmla="*/ 1240211 h 2018589"/>
              <a:gd name="connsiteX70" fmla="*/ 945941 w 1435921"/>
              <a:gd name="connsiteY70" fmla="*/ 1253070 h 2018589"/>
              <a:gd name="connsiteX71" fmla="*/ 983089 w 1435921"/>
              <a:gd name="connsiteY71" fmla="*/ 1286408 h 2018589"/>
              <a:gd name="connsiteX72" fmla="*/ 1095484 w 1435921"/>
              <a:gd name="connsiteY72" fmla="*/ 1374990 h 2018589"/>
              <a:gd name="connsiteX73" fmla="*/ 977374 w 1435921"/>
              <a:gd name="connsiteY73" fmla="*/ 1376895 h 2018589"/>
              <a:gd name="connsiteX74" fmla="*/ 888315 w 1435921"/>
              <a:gd name="connsiteY74" fmla="*/ 1400708 h 2018589"/>
              <a:gd name="connsiteX75" fmla="*/ 860216 w 1435921"/>
              <a:gd name="connsiteY75" fmla="*/ 1481194 h 2018589"/>
              <a:gd name="connsiteX76" fmla="*/ 837832 w 1435921"/>
              <a:gd name="connsiteY76" fmla="*/ 1585969 h 2018589"/>
              <a:gd name="connsiteX77" fmla="*/ 831641 w 1435921"/>
              <a:gd name="connsiteY77" fmla="*/ 1707889 h 2018589"/>
              <a:gd name="connsiteX78" fmla="*/ 925939 w 1435921"/>
              <a:gd name="connsiteY78" fmla="*/ 1961730 h 2018589"/>
              <a:gd name="connsiteX79" fmla="*/ 956895 w 1435921"/>
              <a:gd name="connsiteY79" fmla="*/ 2007927 h 2018589"/>
              <a:gd name="connsiteX80" fmla="*/ 974516 w 1435921"/>
              <a:gd name="connsiteY80" fmla="*/ 2005545 h 2018589"/>
              <a:gd name="connsiteX81" fmla="*/ 944036 w 1435921"/>
              <a:gd name="connsiteY81" fmla="*/ 1863623 h 2018589"/>
              <a:gd name="connsiteX82" fmla="*/ 909270 w 1435921"/>
              <a:gd name="connsiteY82" fmla="*/ 1739321 h 2018589"/>
              <a:gd name="connsiteX83" fmla="*/ 912127 w 1435921"/>
              <a:gd name="connsiteY83" fmla="*/ 1626450 h 2018589"/>
              <a:gd name="connsiteX84" fmla="*/ 926891 w 1435921"/>
              <a:gd name="connsiteY84" fmla="*/ 1547869 h 2018589"/>
              <a:gd name="connsiteX85" fmla="*/ 934035 w 1435921"/>
              <a:gd name="connsiteY85" fmla="*/ 1509293 h 2018589"/>
              <a:gd name="connsiteX86" fmla="*/ 943084 w 1435921"/>
              <a:gd name="connsiteY86" fmla="*/ 1485956 h 2018589"/>
              <a:gd name="connsiteX87" fmla="*/ 966896 w 1435921"/>
              <a:gd name="connsiteY87" fmla="*/ 1463096 h 2018589"/>
              <a:gd name="connsiteX88" fmla="*/ 1106914 w 1435921"/>
              <a:gd name="connsiteY88" fmla="*/ 1449761 h 2018589"/>
              <a:gd name="connsiteX89" fmla="*/ 1237882 w 1435921"/>
              <a:gd name="connsiteY89" fmla="*/ 1462144 h 2018589"/>
              <a:gd name="connsiteX90" fmla="*/ 1295985 w 1435921"/>
              <a:gd name="connsiteY90" fmla="*/ 1442141 h 2018589"/>
              <a:gd name="connsiteX91" fmla="*/ 1315511 w 1435921"/>
              <a:gd name="connsiteY91" fmla="*/ 1404994 h 2018589"/>
              <a:gd name="connsiteX92" fmla="*/ 1408380 w 1435921"/>
              <a:gd name="connsiteY92" fmla="*/ 1216399 h 2018589"/>
              <a:gd name="connsiteX93" fmla="*/ 1432669 w 1435921"/>
              <a:gd name="connsiteY93" fmla="*/ 1015897 h 2018589"/>
              <a:gd name="connsiteX94" fmla="*/ 1424573 w 1435921"/>
              <a:gd name="connsiteY94" fmla="*/ 975416 h 2018589"/>
              <a:gd name="connsiteX95" fmla="*/ 1426954 w 1435921"/>
              <a:gd name="connsiteY95" fmla="*/ 970177 h 2018589"/>
              <a:gd name="connsiteX96" fmla="*/ 505410 w 1435921"/>
              <a:gd name="connsiteY96" fmla="*/ 447255 h 2018589"/>
              <a:gd name="connsiteX97" fmla="*/ 542557 w 1435921"/>
              <a:gd name="connsiteY97" fmla="*/ 449160 h 2018589"/>
              <a:gd name="connsiteX98" fmla="*/ 436830 w 1435921"/>
              <a:gd name="connsiteY98" fmla="*/ 509167 h 2018589"/>
              <a:gd name="connsiteX99" fmla="*/ 361106 w 1435921"/>
              <a:gd name="connsiteY99" fmla="*/ 512025 h 2018589"/>
              <a:gd name="connsiteX100" fmla="*/ 397301 w 1435921"/>
              <a:gd name="connsiteY100" fmla="*/ 423442 h 2018589"/>
              <a:gd name="connsiteX101" fmla="*/ 373489 w 1435921"/>
              <a:gd name="connsiteY101" fmla="*/ 436777 h 2018589"/>
              <a:gd name="connsiteX102" fmla="*/ 311576 w 1435921"/>
              <a:gd name="connsiteY102" fmla="*/ 490594 h 2018589"/>
              <a:gd name="connsiteX103" fmla="*/ 273000 w 1435921"/>
              <a:gd name="connsiteY103" fmla="*/ 516787 h 2018589"/>
              <a:gd name="connsiteX104" fmla="*/ 506362 w 1435921"/>
              <a:gd name="connsiteY104" fmla="*/ 316762 h 2018589"/>
              <a:gd name="connsiteX105" fmla="*/ 509220 w 1435921"/>
              <a:gd name="connsiteY105" fmla="*/ 319620 h 2018589"/>
              <a:gd name="connsiteX106" fmla="*/ 478264 w 1435921"/>
              <a:gd name="connsiteY106" fmla="*/ 363911 h 2018589"/>
              <a:gd name="connsiteX107" fmla="*/ 474930 w 1435921"/>
              <a:gd name="connsiteY107" fmla="*/ 372484 h 2018589"/>
              <a:gd name="connsiteX108" fmla="*/ 483979 w 1435921"/>
              <a:gd name="connsiteY108" fmla="*/ 373912 h 2018589"/>
              <a:gd name="connsiteX109" fmla="*/ 551130 w 1435921"/>
              <a:gd name="connsiteY109" fmla="*/ 362482 h 2018589"/>
              <a:gd name="connsiteX110" fmla="*/ 563989 w 1435921"/>
              <a:gd name="connsiteY110" fmla="*/ 362006 h 2018589"/>
              <a:gd name="connsiteX111" fmla="*/ 504457 w 1435921"/>
              <a:gd name="connsiteY111" fmla="*/ 416775 h 2018589"/>
              <a:gd name="connsiteX112" fmla="*/ 504457 w 1435921"/>
              <a:gd name="connsiteY112" fmla="*/ 416775 h 2018589"/>
              <a:gd name="connsiteX113" fmla="*/ 496361 w 1435921"/>
              <a:gd name="connsiteY113" fmla="*/ 432015 h 2018589"/>
              <a:gd name="connsiteX114" fmla="*/ 505410 w 1435921"/>
              <a:gd name="connsiteY114" fmla="*/ 447255 h 2018589"/>
              <a:gd name="connsiteX115" fmla="*/ 1067385 w 1435921"/>
              <a:gd name="connsiteY115" fmla="*/ 859211 h 2018589"/>
              <a:gd name="connsiteX116" fmla="*/ 1051669 w 1435921"/>
              <a:gd name="connsiteY116" fmla="*/ 861116 h 2018589"/>
              <a:gd name="connsiteX117" fmla="*/ 1058813 w 1435921"/>
              <a:gd name="connsiteY117" fmla="*/ 879214 h 2018589"/>
              <a:gd name="connsiteX118" fmla="*/ 1038334 w 1435921"/>
              <a:gd name="connsiteY118" fmla="*/ 906360 h 2018589"/>
              <a:gd name="connsiteX119" fmla="*/ 880695 w 1435921"/>
              <a:gd name="connsiteY119" fmla="*/ 907789 h 2018589"/>
              <a:gd name="connsiteX120" fmla="*/ 872599 w 1435921"/>
              <a:gd name="connsiteY120" fmla="*/ 895882 h 2018589"/>
              <a:gd name="connsiteX121" fmla="*/ 880219 w 1435921"/>
              <a:gd name="connsiteY121" fmla="*/ 835399 h 2018589"/>
              <a:gd name="connsiteX122" fmla="*/ 880219 w 1435921"/>
              <a:gd name="connsiteY122" fmla="*/ 835399 h 2018589"/>
              <a:gd name="connsiteX123" fmla="*/ 881647 w 1435921"/>
              <a:gd name="connsiteY123" fmla="*/ 827302 h 2018589"/>
              <a:gd name="connsiteX124" fmla="*/ 892601 w 1435921"/>
              <a:gd name="connsiteY124" fmla="*/ 730624 h 2018589"/>
              <a:gd name="connsiteX125" fmla="*/ 909746 w 1435921"/>
              <a:gd name="connsiteY125" fmla="*/ 665854 h 2018589"/>
              <a:gd name="connsiteX126" fmla="*/ 939274 w 1435921"/>
              <a:gd name="connsiteY126" fmla="*/ 645375 h 2018589"/>
              <a:gd name="connsiteX127" fmla="*/ 1129774 w 1435921"/>
              <a:gd name="connsiteY127" fmla="*/ 546315 h 2018589"/>
              <a:gd name="connsiteX128" fmla="*/ 1140727 w 1435921"/>
              <a:gd name="connsiteY128" fmla="*/ 545839 h 2018589"/>
              <a:gd name="connsiteX129" fmla="*/ 1137394 w 1435921"/>
              <a:gd name="connsiteY129" fmla="*/ 556792 h 2018589"/>
              <a:gd name="connsiteX130" fmla="*/ 1009282 w 1435921"/>
              <a:gd name="connsiteY130" fmla="*/ 718241 h 2018589"/>
              <a:gd name="connsiteX131" fmla="*/ 1014045 w 1435921"/>
              <a:gd name="connsiteY131" fmla="*/ 731100 h 2018589"/>
              <a:gd name="connsiteX132" fmla="*/ 1014045 w 1435921"/>
              <a:gd name="connsiteY132" fmla="*/ 731100 h 2018589"/>
              <a:gd name="connsiteX133" fmla="*/ 1089769 w 1435921"/>
              <a:gd name="connsiteY133" fmla="*/ 686809 h 2018589"/>
              <a:gd name="connsiteX134" fmla="*/ 1123582 w 1435921"/>
              <a:gd name="connsiteY134" fmla="*/ 666330 h 2018589"/>
              <a:gd name="connsiteX135" fmla="*/ 1129297 w 1435921"/>
              <a:gd name="connsiteY135" fmla="*/ 664425 h 2018589"/>
              <a:gd name="connsiteX136" fmla="*/ 1123582 w 1435921"/>
              <a:gd name="connsiteY136" fmla="*/ 666330 h 2018589"/>
              <a:gd name="connsiteX137" fmla="*/ 1157873 w 1435921"/>
              <a:gd name="connsiteY137" fmla="*/ 645851 h 2018589"/>
              <a:gd name="connsiteX138" fmla="*/ 1250265 w 1435921"/>
              <a:gd name="connsiteY138" fmla="*/ 589177 h 2018589"/>
              <a:gd name="connsiteX139" fmla="*/ 1265029 w 1435921"/>
              <a:gd name="connsiteY139" fmla="*/ 580129 h 2018589"/>
              <a:gd name="connsiteX140" fmla="*/ 1293127 w 1435921"/>
              <a:gd name="connsiteY140" fmla="*/ 590130 h 2018589"/>
              <a:gd name="connsiteX141" fmla="*/ 1304557 w 1435921"/>
              <a:gd name="connsiteY141" fmla="*/ 727766 h 2018589"/>
              <a:gd name="connsiteX142" fmla="*/ 1295509 w 1435921"/>
              <a:gd name="connsiteY142" fmla="*/ 768247 h 2018589"/>
              <a:gd name="connsiteX143" fmla="*/ 1295509 w 1435921"/>
              <a:gd name="connsiteY143" fmla="*/ 768247 h 2018589"/>
              <a:gd name="connsiteX144" fmla="*/ 1283602 w 1435921"/>
              <a:gd name="connsiteY144" fmla="*/ 850162 h 2018589"/>
              <a:gd name="connsiteX145" fmla="*/ 1270267 w 1435921"/>
              <a:gd name="connsiteY145" fmla="*/ 858735 h 2018589"/>
              <a:gd name="connsiteX146" fmla="*/ 1181209 w 1435921"/>
              <a:gd name="connsiteY146" fmla="*/ 858735 h 2018589"/>
              <a:gd name="connsiteX147" fmla="*/ 1067385 w 1435921"/>
              <a:gd name="connsiteY147" fmla="*/ 859211 h 2018589"/>
              <a:gd name="connsiteX148" fmla="*/ 1387901 w 1435921"/>
              <a:gd name="connsiteY148" fmla="*/ 1123054 h 2018589"/>
              <a:gd name="connsiteX149" fmla="*/ 1385044 w 1435921"/>
              <a:gd name="connsiteY149" fmla="*/ 1141151 h 2018589"/>
              <a:gd name="connsiteX150" fmla="*/ 1385044 w 1435921"/>
              <a:gd name="connsiteY150" fmla="*/ 1141151 h 2018589"/>
              <a:gd name="connsiteX151" fmla="*/ 1384567 w 1435921"/>
              <a:gd name="connsiteY151" fmla="*/ 1151153 h 2018589"/>
              <a:gd name="connsiteX152" fmla="*/ 1336942 w 1435921"/>
              <a:gd name="connsiteY152" fmla="*/ 1181633 h 2018589"/>
              <a:gd name="connsiteX153" fmla="*/ 1248836 w 1435921"/>
              <a:gd name="connsiteY153" fmla="*/ 1157820 h 2018589"/>
              <a:gd name="connsiteX154" fmla="*/ 1188829 w 1435921"/>
              <a:gd name="connsiteY154" fmla="*/ 1147342 h 2018589"/>
              <a:gd name="connsiteX155" fmla="*/ 1174541 w 1435921"/>
              <a:gd name="connsiteY155" fmla="*/ 1150676 h 2018589"/>
              <a:gd name="connsiteX156" fmla="*/ 1191210 w 1435921"/>
              <a:gd name="connsiteY156" fmla="*/ 1163535 h 2018589"/>
              <a:gd name="connsiteX157" fmla="*/ 1191210 w 1435921"/>
              <a:gd name="connsiteY157" fmla="*/ 1163535 h 2018589"/>
              <a:gd name="connsiteX158" fmla="*/ 1263600 w 1435921"/>
              <a:gd name="connsiteY158" fmla="*/ 1190205 h 2018589"/>
              <a:gd name="connsiteX159" fmla="*/ 1263600 w 1435921"/>
              <a:gd name="connsiteY159" fmla="*/ 1190205 h 2018589"/>
              <a:gd name="connsiteX160" fmla="*/ 1283602 w 1435921"/>
              <a:gd name="connsiteY160" fmla="*/ 1197349 h 2018589"/>
              <a:gd name="connsiteX161" fmla="*/ 1283602 w 1435921"/>
              <a:gd name="connsiteY161" fmla="*/ 1197349 h 2018589"/>
              <a:gd name="connsiteX162" fmla="*/ 1356945 w 1435921"/>
              <a:gd name="connsiteY162" fmla="*/ 1223543 h 2018589"/>
              <a:gd name="connsiteX163" fmla="*/ 1362660 w 1435921"/>
              <a:gd name="connsiteY163" fmla="*/ 1237354 h 2018589"/>
              <a:gd name="connsiteX164" fmla="*/ 1339324 w 1435921"/>
              <a:gd name="connsiteY164" fmla="*/ 1279740 h 2018589"/>
              <a:gd name="connsiteX165" fmla="*/ 1339324 w 1435921"/>
              <a:gd name="connsiteY165" fmla="*/ 1279740 h 2018589"/>
              <a:gd name="connsiteX166" fmla="*/ 1328370 w 1435921"/>
              <a:gd name="connsiteY166" fmla="*/ 1300219 h 2018589"/>
              <a:gd name="connsiteX167" fmla="*/ 1328370 w 1435921"/>
              <a:gd name="connsiteY167" fmla="*/ 1300219 h 2018589"/>
              <a:gd name="connsiteX168" fmla="*/ 1285507 w 1435921"/>
              <a:gd name="connsiteY168" fmla="*/ 1381181 h 2018589"/>
              <a:gd name="connsiteX169" fmla="*/ 1231215 w 1435921"/>
              <a:gd name="connsiteY169" fmla="*/ 1392611 h 2018589"/>
              <a:gd name="connsiteX170" fmla="*/ 1131202 w 1435921"/>
              <a:gd name="connsiteY170" fmla="*/ 1327841 h 2018589"/>
              <a:gd name="connsiteX171" fmla="*/ 1131202 w 1435921"/>
              <a:gd name="connsiteY171" fmla="*/ 1327841 h 2018589"/>
              <a:gd name="connsiteX172" fmla="*/ 1022141 w 1435921"/>
              <a:gd name="connsiteY172" fmla="*/ 1256404 h 2018589"/>
              <a:gd name="connsiteX173" fmla="*/ 1005949 w 1435921"/>
              <a:gd name="connsiteY173" fmla="*/ 1224971 h 2018589"/>
              <a:gd name="connsiteX174" fmla="*/ 1013092 w 1435921"/>
              <a:gd name="connsiteY174" fmla="*/ 1219733 h 2018589"/>
              <a:gd name="connsiteX175" fmla="*/ 1056431 w 1435921"/>
              <a:gd name="connsiteY175" fmla="*/ 1222590 h 2018589"/>
              <a:gd name="connsiteX176" fmla="*/ 1078339 w 1435921"/>
              <a:gd name="connsiteY176" fmla="*/ 1202588 h 2018589"/>
              <a:gd name="connsiteX177" fmla="*/ 1081196 w 1435921"/>
              <a:gd name="connsiteY177" fmla="*/ 1186871 h 2018589"/>
              <a:gd name="connsiteX178" fmla="*/ 1081196 w 1435921"/>
              <a:gd name="connsiteY178" fmla="*/ 1186871 h 2018589"/>
              <a:gd name="connsiteX179" fmla="*/ 1082149 w 1435921"/>
              <a:gd name="connsiteY179" fmla="*/ 1173060 h 2018589"/>
              <a:gd name="connsiteX180" fmla="*/ 1083577 w 1435921"/>
              <a:gd name="connsiteY180" fmla="*/ 1164964 h 2018589"/>
              <a:gd name="connsiteX181" fmla="*/ 1083577 w 1435921"/>
              <a:gd name="connsiteY181" fmla="*/ 1164964 h 2018589"/>
              <a:gd name="connsiteX182" fmla="*/ 1086911 w 1435921"/>
              <a:gd name="connsiteY182" fmla="*/ 1133531 h 2018589"/>
              <a:gd name="connsiteX183" fmla="*/ 1086911 w 1435921"/>
              <a:gd name="connsiteY183" fmla="*/ 1133531 h 2018589"/>
              <a:gd name="connsiteX184" fmla="*/ 1106914 w 1435921"/>
              <a:gd name="connsiteY184" fmla="*/ 955890 h 2018589"/>
              <a:gd name="connsiteX185" fmla="*/ 1110247 w 1435921"/>
              <a:gd name="connsiteY185" fmla="*/ 937792 h 2018589"/>
              <a:gd name="connsiteX186" fmla="*/ 1141204 w 1435921"/>
              <a:gd name="connsiteY186" fmla="*/ 912075 h 2018589"/>
              <a:gd name="connsiteX187" fmla="*/ 1304557 w 1435921"/>
              <a:gd name="connsiteY187" fmla="*/ 902550 h 2018589"/>
              <a:gd name="connsiteX188" fmla="*/ 1337419 w 1435921"/>
              <a:gd name="connsiteY188" fmla="*/ 907789 h 2018589"/>
              <a:gd name="connsiteX189" fmla="*/ 1363613 w 1435921"/>
              <a:gd name="connsiteY189" fmla="*/ 938745 h 2018589"/>
              <a:gd name="connsiteX190" fmla="*/ 1384567 w 1435921"/>
              <a:gd name="connsiteY190" fmla="*/ 1045901 h 2018589"/>
              <a:gd name="connsiteX191" fmla="*/ 1373138 w 1435921"/>
              <a:gd name="connsiteY191" fmla="*/ 1059236 h 2018589"/>
              <a:gd name="connsiteX192" fmla="*/ 1302176 w 1435921"/>
              <a:gd name="connsiteY192" fmla="*/ 1058760 h 2018589"/>
              <a:gd name="connsiteX193" fmla="*/ 1302176 w 1435921"/>
              <a:gd name="connsiteY193" fmla="*/ 1058760 h 2018589"/>
              <a:gd name="connsiteX194" fmla="*/ 1282650 w 1435921"/>
              <a:gd name="connsiteY194" fmla="*/ 1058760 h 2018589"/>
              <a:gd name="connsiteX195" fmla="*/ 1282650 w 1435921"/>
              <a:gd name="connsiteY195" fmla="*/ 1058760 h 2018589"/>
              <a:gd name="connsiteX196" fmla="*/ 1195020 w 1435921"/>
              <a:gd name="connsiteY196" fmla="*/ 1059236 h 2018589"/>
              <a:gd name="connsiteX197" fmla="*/ 1182161 w 1435921"/>
              <a:gd name="connsiteY197" fmla="*/ 1066380 h 2018589"/>
              <a:gd name="connsiteX198" fmla="*/ 1193591 w 1435921"/>
              <a:gd name="connsiteY198" fmla="*/ 1074476 h 2018589"/>
              <a:gd name="connsiteX199" fmla="*/ 1224071 w 1435921"/>
              <a:gd name="connsiteY199" fmla="*/ 1077810 h 2018589"/>
              <a:gd name="connsiteX200" fmla="*/ 1227881 w 1435921"/>
              <a:gd name="connsiteY200" fmla="*/ 1078763 h 2018589"/>
              <a:gd name="connsiteX201" fmla="*/ 1299795 w 1435921"/>
              <a:gd name="connsiteY201" fmla="*/ 1084001 h 2018589"/>
              <a:gd name="connsiteX202" fmla="*/ 1355516 w 1435921"/>
              <a:gd name="connsiteY202" fmla="*/ 1086383 h 2018589"/>
              <a:gd name="connsiteX203" fmla="*/ 1387901 w 1435921"/>
              <a:gd name="connsiteY203" fmla="*/ 1123054 h 2018589"/>
              <a:gd name="connsiteX0" fmla="*/ 1435281 w 1444248"/>
              <a:gd name="connsiteY0" fmla="*/ 970177 h 2018589"/>
              <a:gd name="connsiteX1" fmla="*/ 1426232 w 1444248"/>
              <a:gd name="connsiteY1" fmla="*/ 956842 h 2018589"/>
              <a:gd name="connsiteX2" fmla="*/ 1408611 w 1444248"/>
              <a:gd name="connsiteY2" fmla="*/ 888262 h 2018589"/>
              <a:gd name="connsiteX3" fmla="*/ 1374797 w 1444248"/>
              <a:gd name="connsiteY3" fmla="*/ 820159 h 2018589"/>
              <a:gd name="connsiteX4" fmla="*/ 1368129 w 1444248"/>
              <a:gd name="connsiteY4" fmla="*/ 787774 h 2018589"/>
              <a:gd name="connsiteX5" fmla="*/ 1366701 w 1444248"/>
              <a:gd name="connsiteY5" fmla="*/ 715384 h 2018589"/>
              <a:gd name="connsiteX6" fmla="*/ 1372892 w 1444248"/>
              <a:gd name="connsiteY6" fmla="*/ 659662 h 2018589"/>
              <a:gd name="connsiteX7" fmla="*/ 1361462 w 1444248"/>
              <a:gd name="connsiteY7" fmla="*/ 612990 h 2018589"/>
              <a:gd name="connsiteX8" fmla="*/ 1358604 w 1444248"/>
              <a:gd name="connsiteY8" fmla="*/ 563936 h 2018589"/>
              <a:gd name="connsiteX9" fmla="*/ 1374321 w 1444248"/>
              <a:gd name="connsiteY9" fmla="*/ 424871 h 2018589"/>
              <a:gd name="connsiteX10" fmla="*/ 1361938 w 1444248"/>
              <a:gd name="connsiteY10" fmla="*/ 342956 h 2018589"/>
              <a:gd name="connsiteX11" fmla="*/ 1357652 w 1444248"/>
              <a:gd name="connsiteY11" fmla="*/ 255326 h 2018589"/>
              <a:gd name="connsiteX12" fmla="*/ 1290025 w 1444248"/>
              <a:gd name="connsiteY12" fmla="*/ 191508 h 2018589"/>
              <a:gd name="connsiteX13" fmla="*/ 1254782 w 1444248"/>
              <a:gd name="connsiteY13" fmla="*/ 176268 h 2018589"/>
              <a:gd name="connsiteX14" fmla="*/ 1230493 w 1444248"/>
              <a:gd name="connsiteY14" fmla="*/ 161505 h 2018589"/>
              <a:gd name="connsiteX15" fmla="*/ 1188107 w 1444248"/>
              <a:gd name="connsiteY15" fmla="*/ 127215 h 2018589"/>
              <a:gd name="connsiteX16" fmla="*/ 1176677 w 1444248"/>
              <a:gd name="connsiteY16" fmla="*/ 111022 h 2018589"/>
              <a:gd name="connsiteX17" fmla="*/ 1124766 w 1444248"/>
              <a:gd name="connsiteY17" fmla="*/ 91020 h 2018589"/>
              <a:gd name="connsiteX18" fmla="*/ 1013799 w 1444248"/>
              <a:gd name="connsiteY18" fmla="*/ 52920 h 2018589"/>
              <a:gd name="connsiteX19" fmla="*/ 950934 w 1444248"/>
              <a:gd name="connsiteY19" fmla="*/ 31965 h 2018589"/>
              <a:gd name="connsiteX20" fmla="*/ 889974 w 1444248"/>
              <a:gd name="connsiteY20" fmla="*/ 26726 h 2018589"/>
              <a:gd name="connsiteX21" fmla="*/ 815679 w 1444248"/>
              <a:gd name="connsiteY21" fmla="*/ 17677 h 2018589"/>
              <a:gd name="connsiteX22" fmla="*/ 710904 w 1444248"/>
              <a:gd name="connsiteY22" fmla="*/ 56 h 2018589"/>
              <a:gd name="connsiteX23" fmla="*/ 617559 w 1444248"/>
              <a:gd name="connsiteY23" fmla="*/ 11010 h 2018589"/>
              <a:gd name="connsiteX24" fmla="*/ 407533 w 1444248"/>
              <a:gd name="connsiteY24" fmla="*/ 83876 h 2018589"/>
              <a:gd name="connsiteX25" fmla="*/ 309425 w 1444248"/>
              <a:gd name="connsiteY25" fmla="*/ 158171 h 2018589"/>
              <a:gd name="connsiteX26" fmla="*/ 247037 w 1444248"/>
              <a:gd name="connsiteY26" fmla="*/ 228180 h 2018589"/>
              <a:gd name="connsiteX27" fmla="*/ 194173 w 1444248"/>
              <a:gd name="connsiteY27" fmla="*/ 292474 h 2018589"/>
              <a:gd name="connsiteX28" fmla="*/ 151787 w 1444248"/>
              <a:gd name="connsiteY28" fmla="*/ 380580 h 2018589"/>
              <a:gd name="connsiteX29" fmla="*/ 115115 w 1444248"/>
              <a:gd name="connsiteY29" fmla="*/ 577271 h 2018589"/>
              <a:gd name="connsiteX30" fmla="*/ 124164 w 1444248"/>
              <a:gd name="connsiteY30" fmla="*/ 680617 h 2018589"/>
              <a:gd name="connsiteX31" fmla="*/ 180838 w 1444248"/>
              <a:gd name="connsiteY31" fmla="*/ 825874 h 2018589"/>
              <a:gd name="connsiteX32" fmla="*/ 223700 w 1444248"/>
              <a:gd name="connsiteY32" fmla="*/ 892072 h 2018589"/>
              <a:gd name="connsiteX33" fmla="*/ 246561 w 1444248"/>
              <a:gd name="connsiteY33" fmla="*/ 921600 h 2018589"/>
              <a:gd name="connsiteX34" fmla="*/ 297995 w 1444248"/>
              <a:gd name="connsiteY34" fmla="*/ 1016374 h 2018589"/>
              <a:gd name="connsiteX35" fmla="*/ 322284 w 1444248"/>
              <a:gd name="connsiteY35" fmla="*/ 1153058 h 2018589"/>
              <a:gd name="connsiteX36" fmla="*/ 314188 w 1444248"/>
              <a:gd name="connsiteY36" fmla="*/ 1322603 h 2018589"/>
              <a:gd name="connsiteX37" fmla="*/ 279898 w 1444248"/>
              <a:gd name="connsiteY37" fmla="*/ 1397850 h 2018589"/>
              <a:gd name="connsiteX38" fmla="*/ 250847 w 1444248"/>
              <a:gd name="connsiteY38" fmla="*/ 1431664 h 2018589"/>
              <a:gd name="connsiteX39" fmla="*/ 10263 w 1444248"/>
              <a:gd name="connsiteY39" fmla="*/ 1611103 h 2018589"/>
              <a:gd name="connsiteX40" fmla="*/ 7699 w 1444248"/>
              <a:gd name="connsiteY40" fmla="*/ 1716303 h 2018589"/>
              <a:gd name="connsiteX41" fmla="*/ 324189 w 1444248"/>
              <a:gd name="connsiteY41" fmla="*/ 1465954 h 2018589"/>
              <a:gd name="connsiteX42" fmla="*/ 328952 w 1444248"/>
              <a:gd name="connsiteY42" fmla="*/ 1462620 h 2018589"/>
              <a:gd name="connsiteX43" fmla="*/ 393246 w 1444248"/>
              <a:gd name="connsiteY43" fmla="*/ 1330699 h 2018589"/>
              <a:gd name="connsiteX44" fmla="*/ 416106 w 1444248"/>
              <a:gd name="connsiteY44" fmla="*/ 1234020 h 2018589"/>
              <a:gd name="connsiteX45" fmla="*/ 439442 w 1444248"/>
              <a:gd name="connsiteY45" fmla="*/ 1156391 h 2018589"/>
              <a:gd name="connsiteX46" fmla="*/ 483257 w 1444248"/>
              <a:gd name="connsiteY46" fmla="*/ 1052569 h 2018589"/>
              <a:gd name="connsiteX47" fmla="*/ 475161 w 1444248"/>
              <a:gd name="connsiteY47" fmla="*/ 962081 h 2018589"/>
              <a:gd name="connsiteX48" fmla="*/ 478018 w 1444248"/>
              <a:gd name="connsiteY48" fmla="*/ 770152 h 2018589"/>
              <a:gd name="connsiteX49" fmla="*/ 488496 w 1444248"/>
              <a:gd name="connsiteY49" fmla="*/ 738720 h 2018589"/>
              <a:gd name="connsiteX50" fmla="*/ 547551 w 1444248"/>
              <a:gd name="connsiteY50" fmla="*/ 699191 h 2018589"/>
              <a:gd name="connsiteX51" fmla="*/ 621369 w 1444248"/>
              <a:gd name="connsiteY51" fmla="*/ 681570 h 2018589"/>
              <a:gd name="connsiteX52" fmla="*/ 759006 w 1444248"/>
              <a:gd name="connsiteY52" fmla="*/ 742054 h 2018589"/>
              <a:gd name="connsiteX53" fmla="*/ 844731 w 1444248"/>
              <a:gd name="connsiteY53" fmla="*/ 908265 h 2018589"/>
              <a:gd name="connsiteX54" fmla="*/ 837587 w 1444248"/>
              <a:gd name="connsiteY54" fmla="*/ 918742 h 2018589"/>
              <a:gd name="connsiteX55" fmla="*/ 739956 w 1444248"/>
              <a:gd name="connsiteY55" fmla="*/ 921600 h 2018589"/>
              <a:gd name="connsiteX56" fmla="*/ 660898 w 1444248"/>
              <a:gd name="connsiteY56" fmla="*/ 932554 h 2018589"/>
              <a:gd name="connsiteX57" fmla="*/ 690426 w 1444248"/>
              <a:gd name="connsiteY57" fmla="*/ 946841 h 2018589"/>
              <a:gd name="connsiteX58" fmla="*/ 1051899 w 1444248"/>
              <a:gd name="connsiteY58" fmla="*/ 946841 h 2018589"/>
              <a:gd name="connsiteX59" fmla="*/ 1073807 w 1444248"/>
              <a:gd name="connsiteY59" fmla="*/ 949222 h 2018589"/>
              <a:gd name="connsiteX60" fmla="*/ 1058567 w 1444248"/>
              <a:gd name="connsiteY60" fmla="*/ 1015421 h 2018589"/>
              <a:gd name="connsiteX61" fmla="*/ 1045232 w 1444248"/>
              <a:gd name="connsiteY61" fmla="*/ 1156867 h 2018589"/>
              <a:gd name="connsiteX62" fmla="*/ 1029040 w 1444248"/>
              <a:gd name="connsiteY62" fmla="*/ 1170679 h 2018589"/>
              <a:gd name="connsiteX63" fmla="*/ 984748 w 1444248"/>
              <a:gd name="connsiteY63" fmla="*/ 1173536 h 2018589"/>
              <a:gd name="connsiteX64" fmla="*/ 939028 w 1444248"/>
              <a:gd name="connsiteY64" fmla="*/ 1188776 h 2018589"/>
              <a:gd name="connsiteX65" fmla="*/ 795677 w 1444248"/>
              <a:gd name="connsiteY65" fmla="*/ 1164011 h 2018589"/>
              <a:gd name="connsiteX66" fmla="*/ 725668 w 1444248"/>
              <a:gd name="connsiteY66" fmla="*/ 1152105 h 2018589"/>
              <a:gd name="connsiteX67" fmla="*/ 667089 w 1444248"/>
              <a:gd name="connsiteY67" fmla="*/ 1140675 h 2018589"/>
              <a:gd name="connsiteX68" fmla="*/ 749004 w 1444248"/>
              <a:gd name="connsiteY68" fmla="*/ 1182109 h 2018589"/>
              <a:gd name="connsiteX69" fmla="*/ 933313 w 1444248"/>
              <a:gd name="connsiteY69" fmla="*/ 1240211 h 2018589"/>
              <a:gd name="connsiteX70" fmla="*/ 954268 w 1444248"/>
              <a:gd name="connsiteY70" fmla="*/ 1253070 h 2018589"/>
              <a:gd name="connsiteX71" fmla="*/ 991416 w 1444248"/>
              <a:gd name="connsiteY71" fmla="*/ 1286408 h 2018589"/>
              <a:gd name="connsiteX72" fmla="*/ 1103811 w 1444248"/>
              <a:gd name="connsiteY72" fmla="*/ 1374990 h 2018589"/>
              <a:gd name="connsiteX73" fmla="*/ 985701 w 1444248"/>
              <a:gd name="connsiteY73" fmla="*/ 1376895 h 2018589"/>
              <a:gd name="connsiteX74" fmla="*/ 896642 w 1444248"/>
              <a:gd name="connsiteY74" fmla="*/ 1400708 h 2018589"/>
              <a:gd name="connsiteX75" fmla="*/ 868543 w 1444248"/>
              <a:gd name="connsiteY75" fmla="*/ 1481194 h 2018589"/>
              <a:gd name="connsiteX76" fmla="*/ 846159 w 1444248"/>
              <a:gd name="connsiteY76" fmla="*/ 1585969 h 2018589"/>
              <a:gd name="connsiteX77" fmla="*/ 839968 w 1444248"/>
              <a:gd name="connsiteY77" fmla="*/ 1707889 h 2018589"/>
              <a:gd name="connsiteX78" fmla="*/ 934266 w 1444248"/>
              <a:gd name="connsiteY78" fmla="*/ 1961730 h 2018589"/>
              <a:gd name="connsiteX79" fmla="*/ 965222 w 1444248"/>
              <a:gd name="connsiteY79" fmla="*/ 2007927 h 2018589"/>
              <a:gd name="connsiteX80" fmla="*/ 982843 w 1444248"/>
              <a:gd name="connsiteY80" fmla="*/ 2005545 h 2018589"/>
              <a:gd name="connsiteX81" fmla="*/ 952363 w 1444248"/>
              <a:gd name="connsiteY81" fmla="*/ 1863623 h 2018589"/>
              <a:gd name="connsiteX82" fmla="*/ 917597 w 1444248"/>
              <a:gd name="connsiteY82" fmla="*/ 1739321 h 2018589"/>
              <a:gd name="connsiteX83" fmla="*/ 920454 w 1444248"/>
              <a:gd name="connsiteY83" fmla="*/ 1626450 h 2018589"/>
              <a:gd name="connsiteX84" fmla="*/ 935218 w 1444248"/>
              <a:gd name="connsiteY84" fmla="*/ 1547869 h 2018589"/>
              <a:gd name="connsiteX85" fmla="*/ 942362 w 1444248"/>
              <a:gd name="connsiteY85" fmla="*/ 1509293 h 2018589"/>
              <a:gd name="connsiteX86" fmla="*/ 951411 w 1444248"/>
              <a:gd name="connsiteY86" fmla="*/ 1485956 h 2018589"/>
              <a:gd name="connsiteX87" fmla="*/ 975223 w 1444248"/>
              <a:gd name="connsiteY87" fmla="*/ 1463096 h 2018589"/>
              <a:gd name="connsiteX88" fmla="*/ 1115241 w 1444248"/>
              <a:gd name="connsiteY88" fmla="*/ 1449761 h 2018589"/>
              <a:gd name="connsiteX89" fmla="*/ 1246209 w 1444248"/>
              <a:gd name="connsiteY89" fmla="*/ 1462144 h 2018589"/>
              <a:gd name="connsiteX90" fmla="*/ 1304312 w 1444248"/>
              <a:gd name="connsiteY90" fmla="*/ 1442141 h 2018589"/>
              <a:gd name="connsiteX91" fmla="*/ 1323838 w 1444248"/>
              <a:gd name="connsiteY91" fmla="*/ 1404994 h 2018589"/>
              <a:gd name="connsiteX92" fmla="*/ 1416707 w 1444248"/>
              <a:gd name="connsiteY92" fmla="*/ 1216399 h 2018589"/>
              <a:gd name="connsiteX93" fmla="*/ 1440996 w 1444248"/>
              <a:gd name="connsiteY93" fmla="*/ 1015897 h 2018589"/>
              <a:gd name="connsiteX94" fmla="*/ 1432900 w 1444248"/>
              <a:gd name="connsiteY94" fmla="*/ 975416 h 2018589"/>
              <a:gd name="connsiteX95" fmla="*/ 1435281 w 1444248"/>
              <a:gd name="connsiteY95" fmla="*/ 970177 h 2018589"/>
              <a:gd name="connsiteX96" fmla="*/ 513737 w 1444248"/>
              <a:gd name="connsiteY96" fmla="*/ 447255 h 2018589"/>
              <a:gd name="connsiteX97" fmla="*/ 550884 w 1444248"/>
              <a:gd name="connsiteY97" fmla="*/ 449160 h 2018589"/>
              <a:gd name="connsiteX98" fmla="*/ 445157 w 1444248"/>
              <a:gd name="connsiteY98" fmla="*/ 509167 h 2018589"/>
              <a:gd name="connsiteX99" fmla="*/ 369433 w 1444248"/>
              <a:gd name="connsiteY99" fmla="*/ 512025 h 2018589"/>
              <a:gd name="connsiteX100" fmla="*/ 405628 w 1444248"/>
              <a:gd name="connsiteY100" fmla="*/ 423442 h 2018589"/>
              <a:gd name="connsiteX101" fmla="*/ 381816 w 1444248"/>
              <a:gd name="connsiteY101" fmla="*/ 436777 h 2018589"/>
              <a:gd name="connsiteX102" fmla="*/ 319903 w 1444248"/>
              <a:gd name="connsiteY102" fmla="*/ 490594 h 2018589"/>
              <a:gd name="connsiteX103" fmla="*/ 281327 w 1444248"/>
              <a:gd name="connsiteY103" fmla="*/ 516787 h 2018589"/>
              <a:gd name="connsiteX104" fmla="*/ 514689 w 1444248"/>
              <a:gd name="connsiteY104" fmla="*/ 316762 h 2018589"/>
              <a:gd name="connsiteX105" fmla="*/ 517547 w 1444248"/>
              <a:gd name="connsiteY105" fmla="*/ 319620 h 2018589"/>
              <a:gd name="connsiteX106" fmla="*/ 486591 w 1444248"/>
              <a:gd name="connsiteY106" fmla="*/ 363911 h 2018589"/>
              <a:gd name="connsiteX107" fmla="*/ 483257 w 1444248"/>
              <a:gd name="connsiteY107" fmla="*/ 372484 h 2018589"/>
              <a:gd name="connsiteX108" fmla="*/ 492306 w 1444248"/>
              <a:gd name="connsiteY108" fmla="*/ 373912 h 2018589"/>
              <a:gd name="connsiteX109" fmla="*/ 559457 w 1444248"/>
              <a:gd name="connsiteY109" fmla="*/ 362482 h 2018589"/>
              <a:gd name="connsiteX110" fmla="*/ 572316 w 1444248"/>
              <a:gd name="connsiteY110" fmla="*/ 362006 h 2018589"/>
              <a:gd name="connsiteX111" fmla="*/ 512784 w 1444248"/>
              <a:gd name="connsiteY111" fmla="*/ 416775 h 2018589"/>
              <a:gd name="connsiteX112" fmla="*/ 512784 w 1444248"/>
              <a:gd name="connsiteY112" fmla="*/ 416775 h 2018589"/>
              <a:gd name="connsiteX113" fmla="*/ 504688 w 1444248"/>
              <a:gd name="connsiteY113" fmla="*/ 432015 h 2018589"/>
              <a:gd name="connsiteX114" fmla="*/ 513737 w 1444248"/>
              <a:gd name="connsiteY114" fmla="*/ 447255 h 2018589"/>
              <a:gd name="connsiteX115" fmla="*/ 1075712 w 1444248"/>
              <a:gd name="connsiteY115" fmla="*/ 859211 h 2018589"/>
              <a:gd name="connsiteX116" fmla="*/ 1059996 w 1444248"/>
              <a:gd name="connsiteY116" fmla="*/ 861116 h 2018589"/>
              <a:gd name="connsiteX117" fmla="*/ 1067140 w 1444248"/>
              <a:gd name="connsiteY117" fmla="*/ 879214 h 2018589"/>
              <a:gd name="connsiteX118" fmla="*/ 1046661 w 1444248"/>
              <a:gd name="connsiteY118" fmla="*/ 906360 h 2018589"/>
              <a:gd name="connsiteX119" fmla="*/ 889022 w 1444248"/>
              <a:gd name="connsiteY119" fmla="*/ 907789 h 2018589"/>
              <a:gd name="connsiteX120" fmla="*/ 880926 w 1444248"/>
              <a:gd name="connsiteY120" fmla="*/ 895882 h 2018589"/>
              <a:gd name="connsiteX121" fmla="*/ 888546 w 1444248"/>
              <a:gd name="connsiteY121" fmla="*/ 835399 h 2018589"/>
              <a:gd name="connsiteX122" fmla="*/ 888546 w 1444248"/>
              <a:gd name="connsiteY122" fmla="*/ 835399 h 2018589"/>
              <a:gd name="connsiteX123" fmla="*/ 889974 w 1444248"/>
              <a:gd name="connsiteY123" fmla="*/ 827302 h 2018589"/>
              <a:gd name="connsiteX124" fmla="*/ 900928 w 1444248"/>
              <a:gd name="connsiteY124" fmla="*/ 730624 h 2018589"/>
              <a:gd name="connsiteX125" fmla="*/ 918073 w 1444248"/>
              <a:gd name="connsiteY125" fmla="*/ 665854 h 2018589"/>
              <a:gd name="connsiteX126" fmla="*/ 947601 w 1444248"/>
              <a:gd name="connsiteY126" fmla="*/ 645375 h 2018589"/>
              <a:gd name="connsiteX127" fmla="*/ 1138101 w 1444248"/>
              <a:gd name="connsiteY127" fmla="*/ 546315 h 2018589"/>
              <a:gd name="connsiteX128" fmla="*/ 1149054 w 1444248"/>
              <a:gd name="connsiteY128" fmla="*/ 545839 h 2018589"/>
              <a:gd name="connsiteX129" fmla="*/ 1145721 w 1444248"/>
              <a:gd name="connsiteY129" fmla="*/ 556792 h 2018589"/>
              <a:gd name="connsiteX130" fmla="*/ 1017609 w 1444248"/>
              <a:gd name="connsiteY130" fmla="*/ 718241 h 2018589"/>
              <a:gd name="connsiteX131" fmla="*/ 1022372 w 1444248"/>
              <a:gd name="connsiteY131" fmla="*/ 731100 h 2018589"/>
              <a:gd name="connsiteX132" fmla="*/ 1022372 w 1444248"/>
              <a:gd name="connsiteY132" fmla="*/ 731100 h 2018589"/>
              <a:gd name="connsiteX133" fmla="*/ 1098096 w 1444248"/>
              <a:gd name="connsiteY133" fmla="*/ 686809 h 2018589"/>
              <a:gd name="connsiteX134" fmla="*/ 1131909 w 1444248"/>
              <a:gd name="connsiteY134" fmla="*/ 666330 h 2018589"/>
              <a:gd name="connsiteX135" fmla="*/ 1137624 w 1444248"/>
              <a:gd name="connsiteY135" fmla="*/ 664425 h 2018589"/>
              <a:gd name="connsiteX136" fmla="*/ 1131909 w 1444248"/>
              <a:gd name="connsiteY136" fmla="*/ 666330 h 2018589"/>
              <a:gd name="connsiteX137" fmla="*/ 1166200 w 1444248"/>
              <a:gd name="connsiteY137" fmla="*/ 645851 h 2018589"/>
              <a:gd name="connsiteX138" fmla="*/ 1258592 w 1444248"/>
              <a:gd name="connsiteY138" fmla="*/ 589177 h 2018589"/>
              <a:gd name="connsiteX139" fmla="*/ 1273356 w 1444248"/>
              <a:gd name="connsiteY139" fmla="*/ 580129 h 2018589"/>
              <a:gd name="connsiteX140" fmla="*/ 1301454 w 1444248"/>
              <a:gd name="connsiteY140" fmla="*/ 590130 h 2018589"/>
              <a:gd name="connsiteX141" fmla="*/ 1312884 w 1444248"/>
              <a:gd name="connsiteY141" fmla="*/ 727766 h 2018589"/>
              <a:gd name="connsiteX142" fmla="*/ 1303836 w 1444248"/>
              <a:gd name="connsiteY142" fmla="*/ 768247 h 2018589"/>
              <a:gd name="connsiteX143" fmla="*/ 1303836 w 1444248"/>
              <a:gd name="connsiteY143" fmla="*/ 768247 h 2018589"/>
              <a:gd name="connsiteX144" fmla="*/ 1291929 w 1444248"/>
              <a:gd name="connsiteY144" fmla="*/ 850162 h 2018589"/>
              <a:gd name="connsiteX145" fmla="*/ 1278594 w 1444248"/>
              <a:gd name="connsiteY145" fmla="*/ 858735 h 2018589"/>
              <a:gd name="connsiteX146" fmla="*/ 1189536 w 1444248"/>
              <a:gd name="connsiteY146" fmla="*/ 858735 h 2018589"/>
              <a:gd name="connsiteX147" fmla="*/ 1075712 w 1444248"/>
              <a:gd name="connsiteY147" fmla="*/ 859211 h 2018589"/>
              <a:gd name="connsiteX148" fmla="*/ 1396228 w 1444248"/>
              <a:gd name="connsiteY148" fmla="*/ 1123054 h 2018589"/>
              <a:gd name="connsiteX149" fmla="*/ 1393371 w 1444248"/>
              <a:gd name="connsiteY149" fmla="*/ 1141151 h 2018589"/>
              <a:gd name="connsiteX150" fmla="*/ 1393371 w 1444248"/>
              <a:gd name="connsiteY150" fmla="*/ 1141151 h 2018589"/>
              <a:gd name="connsiteX151" fmla="*/ 1392894 w 1444248"/>
              <a:gd name="connsiteY151" fmla="*/ 1151153 h 2018589"/>
              <a:gd name="connsiteX152" fmla="*/ 1345269 w 1444248"/>
              <a:gd name="connsiteY152" fmla="*/ 1181633 h 2018589"/>
              <a:gd name="connsiteX153" fmla="*/ 1257163 w 1444248"/>
              <a:gd name="connsiteY153" fmla="*/ 1157820 h 2018589"/>
              <a:gd name="connsiteX154" fmla="*/ 1197156 w 1444248"/>
              <a:gd name="connsiteY154" fmla="*/ 1147342 h 2018589"/>
              <a:gd name="connsiteX155" fmla="*/ 1182868 w 1444248"/>
              <a:gd name="connsiteY155" fmla="*/ 1150676 h 2018589"/>
              <a:gd name="connsiteX156" fmla="*/ 1199537 w 1444248"/>
              <a:gd name="connsiteY156" fmla="*/ 1163535 h 2018589"/>
              <a:gd name="connsiteX157" fmla="*/ 1199537 w 1444248"/>
              <a:gd name="connsiteY157" fmla="*/ 1163535 h 2018589"/>
              <a:gd name="connsiteX158" fmla="*/ 1271927 w 1444248"/>
              <a:gd name="connsiteY158" fmla="*/ 1190205 h 2018589"/>
              <a:gd name="connsiteX159" fmla="*/ 1271927 w 1444248"/>
              <a:gd name="connsiteY159" fmla="*/ 1190205 h 2018589"/>
              <a:gd name="connsiteX160" fmla="*/ 1291929 w 1444248"/>
              <a:gd name="connsiteY160" fmla="*/ 1197349 h 2018589"/>
              <a:gd name="connsiteX161" fmla="*/ 1291929 w 1444248"/>
              <a:gd name="connsiteY161" fmla="*/ 1197349 h 2018589"/>
              <a:gd name="connsiteX162" fmla="*/ 1365272 w 1444248"/>
              <a:gd name="connsiteY162" fmla="*/ 1223543 h 2018589"/>
              <a:gd name="connsiteX163" fmla="*/ 1370987 w 1444248"/>
              <a:gd name="connsiteY163" fmla="*/ 1237354 h 2018589"/>
              <a:gd name="connsiteX164" fmla="*/ 1347651 w 1444248"/>
              <a:gd name="connsiteY164" fmla="*/ 1279740 h 2018589"/>
              <a:gd name="connsiteX165" fmla="*/ 1347651 w 1444248"/>
              <a:gd name="connsiteY165" fmla="*/ 1279740 h 2018589"/>
              <a:gd name="connsiteX166" fmla="*/ 1336697 w 1444248"/>
              <a:gd name="connsiteY166" fmla="*/ 1300219 h 2018589"/>
              <a:gd name="connsiteX167" fmla="*/ 1336697 w 1444248"/>
              <a:gd name="connsiteY167" fmla="*/ 1300219 h 2018589"/>
              <a:gd name="connsiteX168" fmla="*/ 1293834 w 1444248"/>
              <a:gd name="connsiteY168" fmla="*/ 1381181 h 2018589"/>
              <a:gd name="connsiteX169" fmla="*/ 1239542 w 1444248"/>
              <a:gd name="connsiteY169" fmla="*/ 1392611 h 2018589"/>
              <a:gd name="connsiteX170" fmla="*/ 1139529 w 1444248"/>
              <a:gd name="connsiteY170" fmla="*/ 1327841 h 2018589"/>
              <a:gd name="connsiteX171" fmla="*/ 1139529 w 1444248"/>
              <a:gd name="connsiteY171" fmla="*/ 1327841 h 2018589"/>
              <a:gd name="connsiteX172" fmla="*/ 1030468 w 1444248"/>
              <a:gd name="connsiteY172" fmla="*/ 1256404 h 2018589"/>
              <a:gd name="connsiteX173" fmla="*/ 1014276 w 1444248"/>
              <a:gd name="connsiteY173" fmla="*/ 1224971 h 2018589"/>
              <a:gd name="connsiteX174" fmla="*/ 1021419 w 1444248"/>
              <a:gd name="connsiteY174" fmla="*/ 1219733 h 2018589"/>
              <a:gd name="connsiteX175" fmla="*/ 1064758 w 1444248"/>
              <a:gd name="connsiteY175" fmla="*/ 1222590 h 2018589"/>
              <a:gd name="connsiteX176" fmla="*/ 1086666 w 1444248"/>
              <a:gd name="connsiteY176" fmla="*/ 1202588 h 2018589"/>
              <a:gd name="connsiteX177" fmla="*/ 1089523 w 1444248"/>
              <a:gd name="connsiteY177" fmla="*/ 1186871 h 2018589"/>
              <a:gd name="connsiteX178" fmla="*/ 1089523 w 1444248"/>
              <a:gd name="connsiteY178" fmla="*/ 1186871 h 2018589"/>
              <a:gd name="connsiteX179" fmla="*/ 1090476 w 1444248"/>
              <a:gd name="connsiteY179" fmla="*/ 1173060 h 2018589"/>
              <a:gd name="connsiteX180" fmla="*/ 1091904 w 1444248"/>
              <a:gd name="connsiteY180" fmla="*/ 1164964 h 2018589"/>
              <a:gd name="connsiteX181" fmla="*/ 1091904 w 1444248"/>
              <a:gd name="connsiteY181" fmla="*/ 1164964 h 2018589"/>
              <a:gd name="connsiteX182" fmla="*/ 1095238 w 1444248"/>
              <a:gd name="connsiteY182" fmla="*/ 1133531 h 2018589"/>
              <a:gd name="connsiteX183" fmla="*/ 1095238 w 1444248"/>
              <a:gd name="connsiteY183" fmla="*/ 1133531 h 2018589"/>
              <a:gd name="connsiteX184" fmla="*/ 1115241 w 1444248"/>
              <a:gd name="connsiteY184" fmla="*/ 955890 h 2018589"/>
              <a:gd name="connsiteX185" fmla="*/ 1118574 w 1444248"/>
              <a:gd name="connsiteY185" fmla="*/ 937792 h 2018589"/>
              <a:gd name="connsiteX186" fmla="*/ 1149531 w 1444248"/>
              <a:gd name="connsiteY186" fmla="*/ 912075 h 2018589"/>
              <a:gd name="connsiteX187" fmla="*/ 1312884 w 1444248"/>
              <a:gd name="connsiteY187" fmla="*/ 902550 h 2018589"/>
              <a:gd name="connsiteX188" fmla="*/ 1345746 w 1444248"/>
              <a:gd name="connsiteY188" fmla="*/ 907789 h 2018589"/>
              <a:gd name="connsiteX189" fmla="*/ 1371940 w 1444248"/>
              <a:gd name="connsiteY189" fmla="*/ 938745 h 2018589"/>
              <a:gd name="connsiteX190" fmla="*/ 1392894 w 1444248"/>
              <a:gd name="connsiteY190" fmla="*/ 1045901 h 2018589"/>
              <a:gd name="connsiteX191" fmla="*/ 1381465 w 1444248"/>
              <a:gd name="connsiteY191" fmla="*/ 1059236 h 2018589"/>
              <a:gd name="connsiteX192" fmla="*/ 1310503 w 1444248"/>
              <a:gd name="connsiteY192" fmla="*/ 1058760 h 2018589"/>
              <a:gd name="connsiteX193" fmla="*/ 1310503 w 1444248"/>
              <a:gd name="connsiteY193" fmla="*/ 1058760 h 2018589"/>
              <a:gd name="connsiteX194" fmla="*/ 1290977 w 1444248"/>
              <a:gd name="connsiteY194" fmla="*/ 1058760 h 2018589"/>
              <a:gd name="connsiteX195" fmla="*/ 1290977 w 1444248"/>
              <a:gd name="connsiteY195" fmla="*/ 1058760 h 2018589"/>
              <a:gd name="connsiteX196" fmla="*/ 1203347 w 1444248"/>
              <a:gd name="connsiteY196" fmla="*/ 1059236 h 2018589"/>
              <a:gd name="connsiteX197" fmla="*/ 1190488 w 1444248"/>
              <a:gd name="connsiteY197" fmla="*/ 1066380 h 2018589"/>
              <a:gd name="connsiteX198" fmla="*/ 1201918 w 1444248"/>
              <a:gd name="connsiteY198" fmla="*/ 1074476 h 2018589"/>
              <a:gd name="connsiteX199" fmla="*/ 1232398 w 1444248"/>
              <a:gd name="connsiteY199" fmla="*/ 1077810 h 2018589"/>
              <a:gd name="connsiteX200" fmla="*/ 1236208 w 1444248"/>
              <a:gd name="connsiteY200" fmla="*/ 1078763 h 2018589"/>
              <a:gd name="connsiteX201" fmla="*/ 1308122 w 1444248"/>
              <a:gd name="connsiteY201" fmla="*/ 1084001 h 2018589"/>
              <a:gd name="connsiteX202" fmla="*/ 1363843 w 1444248"/>
              <a:gd name="connsiteY202" fmla="*/ 1086383 h 2018589"/>
              <a:gd name="connsiteX203" fmla="*/ 1396228 w 1444248"/>
              <a:gd name="connsiteY203" fmla="*/ 1123054 h 2018589"/>
              <a:gd name="connsiteX0" fmla="*/ 1430500 w 1439467"/>
              <a:gd name="connsiteY0" fmla="*/ 970177 h 2018589"/>
              <a:gd name="connsiteX1" fmla="*/ 1421451 w 1439467"/>
              <a:gd name="connsiteY1" fmla="*/ 956842 h 2018589"/>
              <a:gd name="connsiteX2" fmla="*/ 1403830 w 1439467"/>
              <a:gd name="connsiteY2" fmla="*/ 888262 h 2018589"/>
              <a:gd name="connsiteX3" fmla="*/ 1370016 w 1439467"/>
              <a:gd name="connsiteY3" fmla="*/ 820159 h 2018589"/>
              <a:gd name="connsiteX4" fmla="*/ 1363348 w 1439467"/>
              <a:gd name="connsiteY4" fmla="*/ 787774 h 2018589"/>
              <a:gd name="connsiteX5" fmla="*/ 1361920 w 1439467"/>
              <a:gd name="connsiteY5" fmla="*/ 715384 h 2018589"/>
              <a:gd name="connsiteX6" fmla="*/ 1368111 w 1439467"/>
              <a:gd name="connsiteY6" fmla="*/ 659662 h 2018589"/>
              <a:gd name="connsiteX7" fmla="*/ 1356681 w 1439467"/>
              <a:gd name="connsiteY7" fmla="*/ 612990 h 2018589"/>
              <a:gd name="connsiteX8" fmla="*/ 1353823 w 1439467"/>
              <a:gd name="connsiteY8" fmla="*/ 563936 h 2018589"/>
              <a:gd name="connsiteX9" fmla="*/ 1369540 w 1439467"/>
              <a:gd name="connsiteY9" fmla="*/ 424871 h 2018589"/>
              <a:gd name="connsiteX10" fmla="*/ 1357157 w 1439467"/>
              <a:gd name="connsiteY10" fmla="*/ 342956 h 2018589"/>
              <a:gd name="connsiteX11" fmla="*/ 1352871 w 1439467"/>
              <a:gd name="connsiteY11" fmla="*/ 255326 h 2018589"/>
              <a:gd name="connsiteX12" fmla="*/ 1285244 w 1439467"/>
              <a:gd name="connsiteY12" fmla="*/ 191508 h 2018589"/>
              <a:gd name="connsiteX13" fmla="*/ 1250001 w 1439467"/>
              <a:gd name="connsiteY13" fmla="*/ 176268 h 2018589"/>
              <a:gd name="connsiteX14" fmla="*/ 1225712 w 1439467"/>
              <a:gd name="connsiteY14" fmla="*/ 161505 h 2018589"/>
              <a:gd name="connsiteX15" fmla="*/ 1183326 w 1439467"/>
              <a:gd name="connsiteY15" fmla="*/ 127215 h 2018589"/>
              <a:gd name="connsiteX16" fmla="*/ 1171896 w 1439467"/>
              <a:gd name="connsiteY16" fmla="*/ 111022 h 2018589"/>
              <a:gd name="connsiteX17" fmla="*/ 1119985 w 1439467"/>
              <a:gd name="connsiteY17" fmla="*/ 91020 h 2018589"/>
              <a:gd name="connsiteX18" fmla="*/ 1009018 w 1439467"/>
              <a:gd name="connsiteY18" fmla="*/ 52920 h 2018589"/>
              <a:gd name="connsiteX19" fmla="*/ 946153 w 1439467"/>
              <a:gd name="connsiteY19" fmla="*/ 31965 h 2018589"/>
              <a:gd name="connsiteX20" fmla="*/ 885193 w 1439467"/>
              <a:gd name="connsiteY20" fmla="*/ 26726 h 2018589"/>
              <a:gd name="connsiteX21" fmla="*/ 810898 w 1439467"/>
              <a:gd name="connsiteY21" fmla="*/ 17677 h 2018589"/>
              <a:gd name="connsiteX22" fmla="*/ 706123 w 1439467"/>
              <a:gd name="connsiteY22" fmla="*/ 56 h 2018589"/>
              <a:gd name="connsiteX23" fmla="*/ 612778 w 1439467"/>
              <a:gd name="connsiteY23" fmla="*/ 11010 h 2018589"/>
              <a:gd name="connsiteX24" fmla="*/ 402752 w 1439467"/>
              <a:gd name="connsiteY24" fmla="*/ 83876 h 2018589"/>
              <a:gd name="connsiteX25" fmla="*/ 304644 w 1439467"/>
              <a:gd name="connsiteY25" fmla="*/ 158171 h 2018589"/>
              <a:gd name="connsiteX26" fmla="*/ 242256 w 1439467"/>
              <a:gd name="connsiteY26" fmla="*/ 228180 h 2018589"/>
              <a:gd name="connsiteX27" fmla="*/ 189392 w 1439467"/>
              <a:gd name="connsiteY27" fmla="*/ 292474 h 2018589"/>
              <a:gd name="connsiteX28" fmla="*/ 147006 w 1439467"/>
              <a:gd name="connsiteY28" fmla="*/ 380580 h 2018589"/>
              <a:gd name="connsiteX29" fmla="*/ 110334 w 1439467"/>
              <a:gd name="connsiteY29" fmla="*/ 577271 h 2018589"/>
              <a:gd name="connsiteX30" fmla="*/ 119383 w 1439467"/>
              <a:gd name="connsiteY30" fmla="*/ 680617 h 2018589"/>
              <a:gd name="connsiteX31" fmla="*/ 176057 w 1439467"/>
              <a:gd name="connsiteY31" fmla="*/ 825874 h 2018589"/>
              <a:gd name="connsiteX32" fmla="*/ 218919 w 1439467"/>
              <a:gd name="connsiteY32" fmla="*/ 892072 h 2018589"/>
              <a:gd name="connsiteX33" fmla="*/ 241780 w 1439467"/>
              <a:gd name="connsiteY33" fmla="*/ 921600 h 2018589"/>
              <a:gd name="connsiteX34" fmla="*/ 293214 w 1439467"/>
              <a:gd name="connsiteY34" fmla="*/ 1016374 h 2018589"/>
              <a:gd name="connsiteX35" fmla="*/ 317503 w 1439467"/>
              <a:gd name="connsiteY35" fmla="*/ 1153058 h 2018589"/>
              <a:gd name="connsiteX36" fmla="*/ 309407 w 1439467"/>
              <a:gd name="connsiteY36" fmla="*/ 1322603 h 2018589"/>
              <a:gd name="connsiteX37" fmla="*/ 275117 w 1439467"/>
              <a:gd name="connsiteY37" fmla="*/ 1397850 h 2018589"/>
              <a:gd name="connsiteX38" fmla="*/ 246066 w 1439467"/>
              <a:gd name="connsiteY38" fmla="*/ 1431664 h 2018589"/>
              <a:gd name="connsiteX39" fmla="*/ 5482 w 1439467"/>
              <a:gd name="connsiteY39" fmla="*/ 1611103 h 2018589"/>
              <a:gd name="connsiteX40" fmla="*/ 2918 w 1439467"/>
              <a:gd name="connsiteY40" fmla="*/ 1716303 h 2018589"/>
              <a:gd name="connsiteX41" fmla="*/ 319408 w 1439467"/>
              <a:gd name="connsiteY41" fmla="*/ 1465954 h 2018589"/>
              <a:gd name="connsiteX42" fmla="*/ 324171 w 1439467"/>
              <a:gd name="connsiteY42" fmla="*/ 1462620 h 2018589"/>
              <a:gd name="connsiteX43" fmla="*/ 388465 w 1439467"/>
              <a:gd name="connsiteY43" fmla="*/ 1330699 h 2018589"/>
              <a:gd name="connsiteX44" fmla="*/ 411325 w 1439467"/>
              <a:gd name="connsiteY44" fmla="*/ 1234020 h 2018589"/>
              <a:gd name="connsiteX45" fmla="*/ 434661 w 1439467"/>
              <a:gd name="connsiteY45" fmla="*/ 1156391 h 2018589"/>
              <a:gd name="connsiteX46" fmla="*/ 478476 w 1439467"/>
              <a:gd name="connsiteY46" fmla="*/ 1052569 h 2018589"/>
              <a:gd name="connsiteX47" fmla="*/ 470380 w 1439467"/>
              <a:gd name="connsiteY47" fmla="*/ 962081 h 2018589"/>
              <a:gd name="connsiteX48" fmla="*/ 473237 w 1439467"/>
              <a:gd name="connsiteY48" fmla="*/ 770152 h 2018589"/>
              <a:gd name="connsiteX49" fmla="*/ 483715 w 1439467"/>
              <a:gd name="connsiteY49" fmla="*/ 738720 h 2018589"/>
              <a:gd name="connsiteX50" fmla="*/ 542770 w 1439467"/>
              <a:gd name="connsiteY50" fmla="*/ 699191 h 2018589"/>
              <a:gd name="connsiteX51" fmla="*/ 616588 w 1439467"/>
              <a:gd name="connsiteY51" fmla="*/ 681570 h 2018589"/>
              <a:gd name="connsiteX52" fmla="*/ 754225 w 1439467"/>
              <a:gd name="connsiteY52" fmla="*/ 742054 h 2018589"/>
              <a:gd name="connsiteX53" fmla="*/ 839950 w 1439467"/>
              <a:gd name="connsiteY53" fmla="*/ 908265 h 2018589"/>
              <a:gd name="connsiteX54" fmla="*/ 832806 w 1439467"/>
              <a:gd name="connsiteY54" fmla="*/ 918742 h 2018589"/>
              <a:gd name="connsiteX55" fmla="*/ 735175 w 1439467"/>
              <a:gd name="connsiteY55" fmla="*/ 921600 h 2018589"/>
              <a:gd name="connsiteX56" fmla="*/ 656117 w 1439467"/>
              <a:gd name="connsiteY56" fmla="*/ 932554 h 2018589"/>
              <a:gd name="connsiteX57" fmla="*/ 685645 w 1439467"/>
              <a:gd name="connsiteY57" fmla="*/ 946841 h 2018589"/>
              <a:gd name="connsiteX58" fmla="*/ 1047118 w 1439467"/>
              <a:gd name="connsiteY58" fmla="*/ 946841 h 2018589"/>
              <a:gd name="connsiteX59" fmla="*/ 1069026 w 1439467"/>
              <a:gd name="connsiteY59" fmla="*/ 949222 h 2018589"/>
              <a:gd name="connsiteX60" fmla="*/ 1053786 w 1439467"/>
              <a:gd name="connsiteY60" fmla="*/ 1015421 h 2018589"/>
              <a:gd name="connsiteX61" fmla="*/ 1040451 w 1439467"/>
              <a:gd name="connsiteY61" fmla="*/ 1156867 h 2018589"/>
              <a:gd name="connsiteX62" fmla="*/ 1024259 w 1439467"/>
              <a:gd name="connsiteY62" fmla="*/ 1170679 h 2018589"/>
              <a:gd name="connsiteX63" fmla="*/ 979967 w 1439467"/>
              <a:gd name="connsiteY63" fmla="*/ 1173536 h 2018589"/>
              <a:gd name="connsiteX64" fmla="*/ 934247 w 1439467"/>
              <a:gd name="connsiteY64" fmla="*/ 1188776 h 2018589"/>
              <a:gd name="connsiteX65" fmla="*/ 790896 w 1439467"/>
              <a:gd name="connsiteY65" fmla="*/ 1164011 h 2018589"/>
              <a:gd name="connsiteX66" fmla="*/ 720887 w 1439467"/>
              <a:gd name="connsiteY66" fmla="*/ 1152105 h 2018589"/>
              <a:gd name="connsiteX67" fmla="*/ 662308 w 1439467"/>
              <a:gd name="connsiteY67" fmla="*/ 1140675 h 2018589"/>
              <a:gd name="connsiteX68" fmla="*/ 744223 w 1439467"/>
              <a:gd name="connsiteY68" fmla="*/ 1182109 h 2018589"/>
              <a:gd name="connsiteX69" fmla="*/ 928532 w 1439467"/>
              <a:gd name="connsiteY69" fmla="*/ 1240211 h 2018589"/>
              <a:gd name="connsiteX70" fmla="*/ 949487 w 1439467"/>
              <a:gd name="connsiteY70" fmla="*/ 1253070 h 2018589"/>
              <a:gd name="connsiteX71" fmla="*/ 986635 w 1439467"/>
              <a:gd name="connsiteY71" fmla="*/ 1286408 h 2018589"/>
              <a:gd name="connsiteX72" fmla="*/ 1099030 w 1439467"/>
              <a:gd name="connsiteY72" fmla="*/ 1374990 h 2018589"/>
              <a:gd name="connsiteX73" fmla="*/ 980920 w 1439467"/>
              <a:gd name="connsiteY73" fmla="*/ 1376895 h 2018589"/>
              <a:gd name="connsiteX74" fmla="*/ 891861 w 1439467"/>
              <a:gd name="connsiteY74" fmla="*/ 1400708 h 2018589"/>
              <a:gd name="connsiteX75" fmla="*/ 863762 w 1439467"/>
              <a:gd name="connsiteY75" fmla="*/ 1481194 h 2018589"/>
              <a:gd name="connsiteX76" fmla="*/ 841378 w 1439467"/>
              <a:gd name="connsiteY76" fmla="*/ 1585969 h 2018589"/>
              <a:gd name="connsiteX77" fmla="*/ 835187 w 1439467"/>
              <a:gd name="connsiteY77" fmla="*/ 1707889 h 2018589"/>
              <a:gd name="connsiteX78" fmla="*/ 929485 w 1439467"/>
              <a:gd name="connsiteY78" fmla="*/ 1961730 h 2018589"/>
              <a:gd name="connsiteX79" fmla="*/ 960441 w 1439467"/>
              <a:gd name="connsiteY79" fmla="*/ 2007927 h 2018589"/>
              <a:gd name="connsiteX80" fmla="*/ 978062 w 1439467"/>
              <a:gd name="connsiteY80" fmla="*/ 2005545 h 2018589"/>
              <a:gd name="connsiteX81" fmla="*/ 947582 w 1439467"/>
              <a:gd name="connsiteY81" fmla="*/ 1863623 h 2018589"/>
              <a:gd name="connsiteX82" fmla="*/ 912816 w 1439467"/>
              <a:gd name="connsiteY82" fmla="*/ 1739321 h 2018589"/>
              <a:gd name="connsiteX83" fmla="*/ 915673 w 1439467"/>
              <a:gd name="connsiteY83" fmla="*/ 1626450 h 2018589"/>
              <a:gd name="connsiteX84" fmla="*/ 930437 w 1439467"/>
              <a:gd name="connsiteY84" fmla="*/ 1547869 h 2018589"/>
              <a:gd name="connsiteX85" fmla="*/ 937581 w 1439467"/>
              <a:gd name="connsiteY85" fmla="*/ 1509293 h 2018589"/>
              <a:gd name="connsiteX86" fmla="*/ 946630 w 1439467"/>
              <a:gd name="connsiteY86" fmla="*/ 1485956 h 2018589"/>
              <a:gd name="connsiteX87" fmla="*/ 970442 w 1439467"/>
              <a:gd name="connsiteY87" fmla="*/ 1463096 h 2018589"/>
              <a:gd name="connsiteX88" fmla="*/ 1110460 w 1439467"/>
              <a:gd name="connsiteY88" fmla="*/ 1449761 h 2018589"/>
              <a:gd name="connsiteX89" fmla="*/ 1241428 w 1439467"/>
              <a:gd name="connsiteY89" fmla="*/ 1462144 h 2018589"/>
              <a:gd name="connsiteX90" fmla="*/ 1299531 w 1439467"/>
              <a:gd name="connsiteY90" fmla="*/ 1442141 h 2018589"/>
              <a:gd name="connsiteX91" fmla="*/ 1319057 w 1439467"/>
              <a:gd name="connsiteY91" fmla="*/ 1404994 h 2018589"/>
              <a:gd name="connsiteX92" fmla="*/ 1411926 w 1439467"/>
              <a:gd name="connsiteY92" fmla="*/ 1216399 h 2018589"/>
              <a:gd name="connsiteX93" fmla="*/ 1436215 w 1439467"/>
              <a:gd name="connsiteY93" fmla="*/ 1015897 h 2018589"/>
              <a:gd name="connsiteX94" fmla="*/ 1428119 w 1439467"/>
              <a:gd name="connsiteY94" fmla="*/ 975416 h 2018589"/>
              <a:gd name="connsiteX95" fmla="*/ 1430500 w 1439467"/>
              <a:gd name="connsiteY95" fmla="*/ 970177 h 2018589"/>
              <a:gd name="connsiteX96" fmla="*/ 508956 w 1439467"/>
              <a:gd name="connsiteY96" fmla="*/ 447255 h 2018589"/>
              <a:gd name="connsiteX97" fmla="*/ 546103 w 1439467"/>
              <a:gd name="connsiteY97" fmla="*/ 449160 h 2018589"/>
              <a:gd name="connsiteX98" fmla="*/ 440376 w 1439467"/>
              <a:gd name="connsiteY98" fmla="*/ 509167 h 2018589"/>
              <a:gd name="connsiteX99" fmla="*/ 364652 w 1439467"/>
              <a:gd name="connsiteY99" fmla="*/ 512025 h 2018589"/>
              <a:gd name="connsiteX100" fmla="*/ 400847 w 1439467"/>
              <a:gd name="connsiteY100" fmla="*/ 423442 h 2018589"/>
              <a:gd name="connsiteX101" fmla="*/ 377035 w 1439467"/>
              <a:gd name="connsiteY101" fmla="*/ 436777 h 2018589"/>
              <a:gd name="connsiteX102" fmla="*/ 315122 w 1439467"/>
              <a:gd name="connsiteY102" fmla="*/ 490594 h 2018589"/>
              <a:gd name="connsiteX103" fmla="*/ 276546 w 1439467"/>
              <a:gd name="connsiteY103" fmla="*/ 516787 h 2018589"/>
              <a:gd name="connsiteX104" fmla="*/ 509908 w 1439467"/>
              <a:gd name="connsiteY104" fmla="*/ 316762 h 2018589"/>
              <a:gd name="connsiteX105" fmla="*/ 512766 w 1439467"/>
              <a:gd name="connsiteY105" fmla="*/ 319620 h 2018589"/>
              <a:gd name="connsiteX106" fmla="*/ 481810 w 1439467"/>
              <a:gd name="connsiteY106" fmla="*/ 363911 h 2018589"/>
              <a:gd name="connsiteX107" fmla="*/ 478476 w 1439467"/>
              <a:gd name="connsiteY107" fmla="*/ 372484 h 2018589"/>
              <a:gd name="connsiteX108" fmla="*/ 487525 w 1439467"/>
              <a:gd name="connsiteY108" fmla="*/ 373912 h 2018589"/>
              <a:gd name="connsiteX109" fmla="*/ 554676 w 1439467"/>
              <a:gd name="connsiteY109" fmla="*/ 362482 h 2018589"/>
              <a:gd name="connsiteX110" fmla="*/ 567535 w 1439467"/>
              <a:gd name="connsiteY110" fmla="*/ 362006 h 2018589"/>
              <a:gd name="connsiteX111" fmla="*/ 508003 w 1439467"/>
              <a:gd name="connsiteY111" fmla="*/ 416775 h 2018589"/>
              <a:gd name="connsiteX112" fmla="*/ 508003 w 1439467"/>
              <a:gd name="connsiteY112" fmla="*/ 416775 h 2018589"/>
              <a:gd name="connsiteX113" fmla="*/ 499907 w 1439467"/>
              <a:gd name="connsiteY113" fmla="*/ 432015 h 2018589"/>
              <a:gd name="connsiteX114" fmla="*/ 508956 w 1439467"/>
              <a:gd name="connsiteY114" fmla="*/ 447255 h 2018589"/>
              <a:gd name="connsiteX115" fmla="*/ 1070931 w 1439467"/>
              <a:gd name="connsiteY115" fmla="*/ 859211 h 2018589"/>
              <a:gd name="connsiteX116" fmla="*/ 1055215 w 1439467"/>
              <a:gd name="connsiteY116" fmla="*/ 861116 h 2018589"/>
              <a:gd name="connsiteX117" fmla="*/ 1062359 w 1439467"/>
              <a:gd name="connsiteY117" fmla="*/ 879214 h 2018589"/>
              <a:gd name="connsiteX118" fmla="*/ 1041880 w 1439467"/>
              <a:gd name="connsiteY118" fmla="*/ 906360 h 2018589"/>
              <a:gd name="connsiteX119" fmla="*/ 884241 w 1439467"/>
              <a:gd name="connsiteY119" fmla="*/ 907789 h 2018589"/>
              <a:gd name="connsiteX120" fmla="*/ 876145 w 1439467"/>
              <a:gd name="connsiteY120" fmla="*/ 895882 h 2018589"/>
              <a:gd name="connsiteX121" fmla="*/ 883765 w 1439467"/>
              <a:gd name="connsiteY121" fmla="*/ 835399 h 2018589"/>
              <a:gd name="connsiteX122" fmla="*/ 883765 w 1439467"/>
              <a:gd name="connsiteY122" fmla="*/ 835399 h 2018589"/>
              <a:gd name="connsiteX123" fmla="*/ 885193 w 1439467"/>
              <a:gd name="connsiteY123" fmla="*/ 827302 h 2018589"/>
              <a:gd name="connsiteX124" fmla="*/ 896147 w 1439467"/>
              <a:gd name="connsiteY124" fmla="*/ 730624 h 2018589"/>
              <a:gd name="connsiteX125" fmla="*/ 913292 w 1439467"/>
              <a:gd name="connsiteY125" fmla="*/ 665854 h 2018589"/>
              <a:gd name="connsiteX126" fmla="*/ 942820 w 1439467"/>
              <a:gd name="connsiteY126" fmla="*/ 645375 h 2018589"/>
              <a:gd name="connsiteX127" fmla="*/ 1133320 w 1439467"/>
              <a:gd name="connsiteY127" fmla="*/ 546315 h 2018589"/>
              <a:gd name="connsiteX128" fmla="*/ 1144273 w 1439467"/>
              <a:gd name="connsiteY128" fmla="*/ 545839 h 2018589"/>
              <a:gd name="connsiteX129" fmla="*/ 1140940 w 1439467"/>
              <a:gd name="connsiteY129" fmla="*/ 556792 h 2018589"/>
              <a:gd name="connsiteX130" fmla="*/ 1012828 w 1439467"/>
              <a:gd name="connsiteY130" fmla="*/ 718241 h 2018589"/>
              <a:gd name="connsiteX131" fmla="*/ 1017591 w 1439467"/>
              <a:gd name="connsiteY131" fmla="*/ 731100 h 2018589"/>
              <a:gd name="connsiteX132" fmla="*/ 1017591 w 1439467"/>
              <a:gd name="connsiteY132" fmla="*/ 731100 h 2018589"/>
              <a:gd name="connsiteX133" fmla="*/ 1093315 w 1439467"/>
              <a:gd name="connsiteY133" fmla="*/ 686809 h 2018589"/>
              <a:gd name="connsiteX134" fmla="*/ 1127128 w 1439467"/>
              <a:gd name="connsiteY134" fmla="*/ 666330 h 2018589"/>
              <a:gd name="connsiteX135" fmla="*/ 1132843 w 1439467"/>
              <a:gd name="connsiteY135" fmla="*/ 664425 h 2018589"/>
              <a:gd name="connsiteX136" fmla="*/ 1127128 w 1439467"/>
              <a:gd name="connsiteY136" fmla="*/ 666330 h 2018589"/>
              <a:gd name="connsiteX137" fmla="*/ 1161419 w 1439467"/>
              <a:gd name="connsiteY137" fmla="*/ 645851 h 2018589"/>
              <a:gd name="connsiteX138" fmla="*/ 1253811 w 1439467"/>
              <a:gd name="connsiteY138" fmla="*/ 589177 h 2018589"/>
              <a:gd name="connsiteX139" fmla="*/ 1268575 w 1439467"/>
              <a:gd name="connsiteY139" fmla="*/ 580129 h 2018589"/>
              <a:gd name="connsiteX140" fmla="*/ 1296673 w 1439467"/>
              <a:gd name="connsiteY140" fmla="*/ 590130 h 2018589"/>
              <a:gd name="connsiteX141" fmla="*/ 1308103 w 1439467"/>
              <a:gd name="connsiteY141" fmla="*/ 727766 h 2018589"/>
              <a:gd name="connsiteX142" fmla="*/ 1299055 w 1439467"/>
              <a:gd name="connsiteY142" fmla="*/ 768247 h 2018589"/>
              <a:gd name="connsiteX143" fmla="*/ 1299055 w 1439467"/>
              <a:gd name="connsiteY143" fmla="*/ 768247 h 2018589"/>
              <a:gd name="connsiteX144" fmla="*/ 1287148 w 1439467"/>
              <a:gd name="connsiteY144" fmla="*/ 850162 h 2018589"/>
              <a:gd name="connsiteX145" fmla="*/ 1273813 w 1439467"/>
              <a:gd name="connsiteY145" fmla="*/ 858735 h 2018589"/>
              <a:gd name="connsiteX146" fmla="*/ 1184755 w 1439467"/>
              <a:gd name="connsiteY146" fmla="*/ 858735 h 2018589"/>
              <a:gd name="connsiteX147" fmla="*/ 1070931 w 1439467"/>
              <a:gd name="connsiteY147" fmla="*/ 859211 h 2018589"/>
              <a:gd name="connsiteX148" fmla="*/ 1391447 w 1439467"/>
              <a:gd name="connsiteY148" fmla="*/ 1123054 h 2018589"/>
              <a:gd name="connsiteX149" fmla="*/ 1388590 w 1439467"/>
              <a:gd name="connsiteY149" fmla="*/ 1141151 h 2018589"/>
              <a:gd name="connsiteX150" fmla="*/ 1388590 w 1439467"/>
              <a:gd name="connsiteY150" fmla="*/ 1141151 h 2018589"/>
              <a:gd name="connsiteX151" fmla="*/ 1388113 w 1439467"/>
              <a:gd name="connsiteY151" fmla="*/ 1151153 h 2018589"/>
              <a:gd name="connsiteX152" fmla="*/ 1340488 w 1439467"/>
              <a:gd name="connsiteY152" fmla="*/ 1181633 h 2018589"/>
              <a:gd name="connsiteX153" fmla="*/ 1252382 w 1439467"/>
              <a:gd name="connsiteY153" fmla="*/ 1157820 h 2018589"/>
              <a:gd name="connsiteX154" fmla="*/ 1192375 w 1439467"/>
              <a:gd name="connsiteY154" fmla="*/ 1147342 h 2018589"/>
              <a:gd name="connsiteX155" fmla="*/ 1178087 w 1439467"/>
              <a:gd name="connsiteY155" fmla="*/ 1150676 h 2018589"/>
              <a:gd name="connsiteX156" fmla="*/ 1194756 w 1439467"/>
              <a:gd name="connsiteY156" fmla="*/ 1163535 h 2018589"/>
              <a:gd name="connsiteX157" fmla="*/ 1194756 w 1439467"/>
              <a:gd name="connsiteY157" fmla="*/ 1163535 h 2018589"/>
              <a:gd name="connsiteX158" fmla="*/ 1267146 w 1439467"/>
              <a:gd name="connsiteY158" fmla="*/ 1190205 h 2018589"/>
              <a:gd name="connsiteX159" fmla="*/ 1267146 w 1439467"/>
              <a:gd name="connsiteY159" fmla="*/ 1190205 h 2018589"/>
              <a:gd name="connsiteX160" fmla="*/ 1287148 w 1439467"/>
              <a:gd name="connsiteY160" fmla="*/ 1197349 h 2018589"/>
              <a:gd name="connsiteX161" fmla="*/ 1287148 w 1439467"/>
              <a:gd name="connsiteY161" fmla="*/ 1197349 h 2018589"/>
              <a:gd name="connsiteX162" fmla="*/ 1360491 w 1439467"/>
              <a:gd name="connsiteY162" fmla="*/ 1223543 h 2018589"/>
              <a:gd name="connsiteX163" fmla="*/ 1366206 w 1439467"/>
              <a:gd name="connsiteY163" fmla="*/ 1237354 h 2018589"/>
              <a:gd name="connsiteX164" fmla="*/ 1342870 w 1439467"/>
              <a:gd name="connsiteY164" fmla="*/ 1279740 h 2018589"/>
              <a:gd name="connsiteX165" fmla="*/ 1342870 w 1439467"/>
              <a:gd name="connsiteY165" fmla="*/ 1279740 h 2018589"/>
              <a:gd name="connsiteX166" fmla="*/ 1331916 w 1439467"/>
              <a:gd name="connsiteY166" fmla="*/ 1300219 h 2018589"/>
              <a:gd name="connsiteX167" fmla="*/ 1331916 w 1439467"/>
              <a:gd name="connsiteY167" fmla="*/ 1300219 h 2018589"/>
              <a:gd name="connsiteX168" fmla="*/ 1289053 w 1439467"/>
              <a:gd name="connsiteY168" fmla="*/ 1381181 h 2018589"/>
              <a:gd name="connsiteX169" fmla="*/ 1234761 w 1439467"/>
              <a:gd name="connsiteY169" fmla="*/ 1392611 h 2018589"/>
              <a:gd name="connsiteX170" fmla="*/ 1134748 w 1439467"/>
              <a:gd name="connsiteY170" fmla="*/ 1327841 h 2018589"/>
              <a:gd name="connsiteX171" fmla="*/ 1134748 w 1439467"/>
              <a:gd name="connsiteY171" fmla="*/ 1327841 h 2018589"/>
              <a:gd name="connsiteX172" fmla="*/ 1025687 w 1439467"/>
              <a:gd name="connsiteY172" fmla="*/ 1256404 h 2018589"/>
              <a:gd name="connsiteX173" fmla="*/ 1009495 w 1439467"/>
              <a:gd name="connsiteY173" fmla="*/ 1224971 h 2018589"/>
              <a:gd name="connsiteX174" fmla="*/ 1016638 w 1439467"/>
              <a:gd name="connsiteY174" fmla="*/ 1219733 h 2018589"/>
              <a:gd name="connsiteX175" fmla="*/ 1059977 w 1439467"/>
              <a:gd name="connsiteY175" fmla="*/ 1222590 h 2018589"/>
              <a:gd name="connsiteX176" fmla="*/ 1081885 w 1439467"/>
              <a:gd name="connsiteY176" fmla="*/ 1202588 h 2018589"/>
              <a:gd name="connsiteX177" fmla="*/ 1084742 w 1439467"/>
              <a:gd name="connsiteY177" fmla="*/ 1186871 h 2018589"/>
              <a:gd name="connsiteX178" fmla="*/ 1084742 w 1439467"/>
              <a:gd name="connsiteY178" fmla="*/ 1186871 h 2018589"/>
              <a:gd name="connsiteX179" fmla="*/ 1085695 w 1439467"/>
              <a:gd name="connsiteY179" fmla="*/ 1173060 h 2018589"/>
              <a:gd name="connsiteX180" fmla="*/ 1087123 w 1439467"/>
              <a:gd name="connsiteY180" fmla="*/ 1164964 h 2018589"/>
              <a:gd name="connsiteX181" fmla="*/ 1087123 w 1439467"/>
              <a:gd name="connsiteY181" fmla="*/ 1164964 h 2018589"/>
              <a:gd name="connsiteX182" fmla="*/ 1090457 w 1439467"/>
              <a:gd name="connsiteY182" fmla="*/ 1133531 h 2018589"/>
              <a:gd name="connsiteX183" fmla="*/ 1090457 w 1439467"/>
              <a:gd name="connsiteY183" fmla="*/ 1133531 h 2018589"/>
              <a:gd name="connsiteX184" fmla="*/ 1110460 w 1439467"/>
              <a:gd name="connsiteY184" fmla="*/ 955890 h 2018589"/>
              <a:gd name="connsiteX185" fmla="*/ 1113793 w 1439467"/>
              <a:gd name="connsiteY185" fmla="*/ 937792 h 2018589"/>
              <a:gd name="connsiteX186" fmla="*/ 1144750 w 1439467"/>
              <a:gd name="connsiteY186" fmla="*/ 912075 h 2018589"/>
              <a:gd name="connsiteX187" fmla="*/ 1308103 w 1439467"/>
              <a:gd name="connsiteY187" fmla="*/ 902550 h 2018589"/>
              <a:gd name="connsiteX188" fmla="*/ 1340965 w 1439467"/>
              <a:gd name="connsiteY188" fmla="*/ 907789 h 2018589"/>
              <a:gd name="connsiteX189" fmla="*/ 1367159 w 1439467"/>
              <a:gd name="connsiteY189" fmla="*/ 938745 h 2018589"/>
              <a:gd name="connsiteX190" fmla="*/ 1388113 w 1439467"/>
              <a:gd name="connsiteY190" fmla="*/ 1045901 h 2018589"/>
              <a:gd name="connsiteX191" fmla="*/ 1376684 w 1439467"/>
              <a:gd name="connsiteY191" fmla="*/ 1059236 h 2018589"/>
              <a:gd name="connsiteX192" fmla="*/ 1305722 w 1439467"/>
              <a:gd name="connsiteY192" fmla="*/ 1058760 h 2018589"/>
              <a:gd name="connsiteX193" fmla="*/ 1305722 w 1439467"/>
              <a:gd name="connsiteY193" fmla="*/ 1058760 h 2018589"/>
              <a:gd name="connsiteX194" fmla="*/ 1286196 w 1439467"/>
              <a:gd name="connsiteY194" fmla="*/ 1058760 h 2018589"/>
              <a:gd name="connsiteX195" fmla="*/ 1286196 w 1439467"/>
              <a:gd name="connsiteY195" fmla="*/ 1058760 h 2018589"/>
              <a:gd name="connsiteX196" fmla="*/ 1198566 w 1439467"/>
              <a:gd name="connsiteY196" fmla="*/ 1059236 h 2018589"/>
              <a:gd name="connsiteX197" fmla="*/ 1185707 w 1439467"/>
              <a:gd name="connsiteY197" fmla="*/ 1066380 h 2018589"/>
              <a:gd name="connsiteX198" fmla="*/ 1197137 w 1439467"/>
              <a:gd name="connsiteY198" fmla="*/ 1074476 h 2018589"/>
              <a:gd name="connsiteX199" fmla="*/ 1227617 w 1439467"/>
              <a:gd name="connsiteY199" fmla="*/ 1077810 h 2018589"/>
              <a:gd name="connsiteX200" fmla="*/ 1231427 w 1439467"/>
              <a:gd name="connsiteY200" fmla="*/ 1078763 h 2018589"/>
              <a:gd name="connsiteX201" fmla="*/ 1303341 w 1439467"/>
              <a:gd name="connsiteY201" fmla="*/ 1084001 h 2018589"/>
              <a:gd name="connsiteX202" fmla="*/ 1359062 w 1439467"/>
              <a:gd name="connsiteY202" fmla="*/ 1086383 h 2018589"/>
              <a:gd name="connsiteX203" fmla="*/ 1391447 w 1439467"/>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1827"/>
              <a:gd name="connsiteX1" fmla="*/ 1423918 w 1441934"/>
              <a:gd name="connsiteY1" fmla="*/ 956842 h 2011827"/>
              <a:gd name="connsiteX2" fmla="*/ 1406297 w 1441934"/>
              <a:gd name="connsiteY2" fmla="*/ 888262 h 2011827"/>
              <a:gd name="connsiteX3" fmla="*/ 1372483 w 1441934"/>
              <a:gd name="connsiteY3" fmla="*/ 820159 h 2011827"/>
              <a:gd name="connsiteX4" fmla="*/ 1365815 w 1441934"/>
              <a:gd name="connsiteY4" fmla="*/ 787774 h 2011827"/>
              <a:gd name="connsiteX5" fmla="*/ 1364387 w 1441934"/>
              <a:gd name="connsiteY5" fmla="*/ 715384 h 2011827"/>
              <a:gd name="connsiteX6" fmla="*/ 1370578 w 1441934"/>
              <a:gd name="connsiteY6" fmla="*/ 659662 h 2011827"/>
              <a:gd name="connsiteX7" fmla="*/ 1359148 w 1441934"/>
              <a:gd name="connsiteY7" fmla="*/ 612990 h 2011827"/>
              <a:gd name="connsiteX8" fmla="*/ 1356290 w 1441934"/>
              <a:gd name="connsiteY8" fmla="*/ 563936 h 2011827"/>
              <a:gd name="connsiteX9" fmla="*/ 1372007 w 1441934"/>
              <a:gd name="connsiteY9" fmla="*/ 424871 h 2011827"/>
              <a:gd name="connsiteX10" fmla="*/ 1359624 w 1441934"/>
              <a:gd name="connsiteY10" fmla="*/ 342956 h 2011827"/>
              <a:gd name="connsiteX11" fmla="*/ 1355338 w 1441934"/>
              <a:gd name="connsiteY11" fmla="*/ 255326 h 2011827"/>
              <a:gd name="connsiteX12" fmla="*/ 1287711 w 1441934"/>
              <a:gd name="connsiteY12" fmla="*/ 191508 h 2011827"/>
              <a:gd name="connsiteX13" fmla="*/ 1252468 w 1441934"/>
              <a:gd name="connsiteY13" fmla="*/ 176268 h 2011827"/>
              <a:gd name="connsiteX14" fmla="*/ 1228179 w 1441934"/>
              <a:gd name="connsiteY14" fmla="*/ 161505 h 2011827"/>
              <a:gd name="connsiteX15" fmla="*/ 1185793 w 1441934"/>
              <a:gd name="connsiteY15" fmla="*/ 127215 h 2011827"/>
              <a:gd name="connsiteX16" fmla="*/ 1174363 w 1441934"/>
              <a:gd name="connsiteY16" fmla="*/ 111022 h 2011827"/>
              <a:gd name="connsiteX17" fmla="*/ 1122452 w 1441934"/>
              <a:gd name="connsiteY17" fmla="*/ 91020 h 2011827"/>
              <a:gd name="connsiteX18" fmla="*/ 1011485 w 1441934"/>
              <a:gd name="connsiteY18" fmla="*/ 52920 h 2011827"/>
              <a:gd name="connsiteX19" fmla="*/ 948620 w 1441934"/>
              <a:gd name="connsiteY19" fmla="*/ 31965 h 2011827"/>
              <a:gd name="connsiteX20" fmla="*/ 887660 w 1441934"/>
              <a:gd name="connsiteY20" fmla="*/ 26726 h 2011827"/>
              <a:gd name="connsiteX21" fmla="*/ 813365 w 1441934"/>
              <a:gd name="connsiteY21" fmla="*/ 17677 h 2011827"/>
              <a:gd name="connsiteX22" fmla="*/ 708590 w 1441934"/>
              <a:gd name="connsiteY22" fmla="*/ 56 h 2011827"/>
              <a:gd name="connsiteX23" fmla="*/ 615245 w 1441934"/>
              <a:gd name="connsiteY23" fmla="*/ 11010 h 2011827"/>
              <a:gd name="connsiteX24" fmla="*/ 405219 w 1441934"/>
              <a:gd name="connsiteY24" fmla="*/ 83876 h 2011827"/>
              <a:gd name="connsiteX25" fmla="*/ 307111 w 1441934"/>
              <a:gd name="connsiteY25" fmla="*/ 158171 h 2011827"/>
              <a:gd name="connsiteX26" fmla="*/ 244723 w 1441934"/>
              <a:gd name="connsiteY26" fmla="*/ 228180 h 2011827"/>
              <a:gd name="connsiteX27" fmla="*/ 191859 w 1441934"/>
              <a:gd name="connsiteY27" fmla="*/ 292474 h 2011827"/>
              <a:gd name="connsiteX28" fmla="*/ 149473 w 1441934"/>
              <a:gd name="connsiteY28" fmla="*/ 380580 h 2011827"/>
              <a:gd name="connsiteX29" fmla="*/ 112801 w 1441934"/>
              <a:gd name="connsiteY29" fmla="*/ 577271 h 2011827"/>
              <a:gd name="connsiteX30" fmla="*/ 121850 w 1441934"/>
              <a:gd name="connsiteY30" fmla="*/ 680617 h 2011827"/>
              <a:gd name="connsiteX31" fmla="*/ 178524 w 1441934"/>
              <a:gd name="connsiteY31" fmla="*/ 825874 h 2011827"/>
              <a:gd name="connsiteX32" fmla="*/ 221386 w 1441934"/>
              <a:gd name="connsiteY32" fmla="*/ 892072 h 2011827"/>
              <a:gd name="connsiteX33" fmla="*/ 244247 w 1441934"/>
              <a:gd name="connsiteY33" fmla="*/ 921600 h 2011827"/>
              <a:gd name="connsiteX34" fmla="*/ 295681 w 1441934"/>
              <a:gd name="connsiteY34" fmla="*/ 1016374 h 2011827"/>
              <a:gd name="connsiteX35" fmla="*/ 319970 w 1441934"/>
              <a:gd name="connsiteY35" fmla="*/ 1153058 h 2011827"/>
              <a:gd name="connsiteX36" fmla="*/ 311874 w 1441934"/>
              <a:gd name="connsiteY36" fmla="*/ 1322603 h 2011827"/>
              <a:gd name="connsiteX37" fmla="*/ 277584 w 1441934"/>
              <a:gd name="connsiteY37" fmla="*/ 1397850 h 2011827"/>
              <a:gd name="connsiteX38" fmla="*/ 248533 w 1441934"/>
              <a:gd name="connsiteY38" fmla="*/ 1431664 h 2011827"/>
              <a:gd name="connsiteX39" fmla="*/ 7949 w 1441934"/>
              <a:gd name="connsiteY39" fmla="*/ 1611103 h 2011827"/>
              <a:gd name="connsiteX40" fmla="*/ 1635 w 1441934"/>
              <a:gd name="connsiteY40" fmla="*/ 1697549 h 2011827"/>
              <a:gd name="connsiteX41" fmla="*/ 321875 w 1441934"/>
              <a:gd name="connsiteY41" fmla="*/ 1465954 h 2011827"/>
              <a:gd name="connsiteX42" fmla="*/ 326638 w 1441934"/>
              <a:gd name="connsiteY42" fmla="*/ 1462620 h 2011827"/>
              <a:gd name="connsiteX43" fmla="*/ 390932 w 1441934"/>
              <a:gd name="connsiteY43" fmla="*/ 1330699 h 2011827"/>
              <a:gd name="connsiteX44" fmla="*/ 413792 w 1441934"/>
              <a:gd name="connsiteY44" fmla="*/ 1234020 h 2011827"/>
              <a:gd name="connsiteX45" fmla="*/ 437128 w 1441934"/>
              <a:gd name="connsiteY45" fmla="*/ 1156391 h 2011827"/>
              <a:gd name="connsiteX46" fmla="*/ 480943 w 1441934"/>
              <a:gd name="connsiteY46" fmla="*/ 1052569 h 2011827"/>
              <a:gd name="connsiteX47" fmla="*/ 472847 w 1441934"/>
              <a:gd name="connsiteY47" fmla="*/ 962081 h 2011827"/>
              <a:gd name="connsiteX48" fmla="*/ 475704 w 1441934"/>
              <a:gd name="connsiteY48" fmla="*/ 770152 h 2011827"/>
              <a:gd name="connsiteX49" fmla="*/ 486182 w 1441934"/>
              <a:gd name="connsiteY49" fmla="*/ 738720 h 2011827"/>
              <a:gd name="connsiteX50" fmla="*/ 545237 w 1441934"/>
              <a:gd name="connsiteY50" fmla="*/ 699191 h 2011827"/>
              <a:gd name="connsiteX51" fmla="*/ 619055 w 1441934"/>
              <a:gd name="connsiteY51" fmla="*/ 681570 h 2011827"/>
              <a:gd name="connsiteX52" fmla="*/ 756692 w 1441934"/>
              <a:gd name="connsiteY52" fmla="*/ 742054 h 2011827"/>
              <a:gd name="connsiteX53" fmla="*/ 842417 w 1441934"/>
              <a:gd name="connsiteY53" fmla="*/ 908265 h 2011827"/>
              <a:gd name="connsiteX54" fmla="*/ 835273 w 1441934"/>
              <a:gd name="connsiteY54" fmla="*/ 918742 h 2011827"/>
              <a:gd name="connsiteX55" fmla="*/ 737642 w 1441934"/>
              <a:gd name="connsiteY55" fmla="*/ 921600 h 2011827"/>
              <a:gd name="connsiteX56" fmla="*/ 658584 w 1441934"/>
              <a:gd name="connsiteY56" fmla="*/ 932554 h 2011827"/>
              <a:gd name="connsiteX57" fmla="*/ 688112 w 1441934"/>
              <a:gd name="connsiteY57" fmla="*/ 946841 h 2011827"/>
              <a:gd name="connsiteX58" fmla="*/ 1049585 w 1441934"/>
              <a:gd name="connsiteY58" fmla="*/ 946841 h 2011827"/>
              <a:gd name="connsiteX59" fmla="*/ 1071493 w 1441934"/>
              <a:gd name="connsiteY59" fmla="*/ 949222 h 2011827"/>
              <a:gd name="connsiteX60" fmla="*/ 1056253 w 1441934"/>
              <a:gd name="connsiteY60" fmla="*/ 1015421 h 2011827"/>
              <a:gd name="connsiteX61" fmla="*/ 1042918 w 1441934"/>
              <a:gd name="connsiteY61" fmla="*/ 1156867 h 2011827"/>
              <a:gd name="connsiteX62" fmla="*/ 1026726 w 1441934"/>
              <a:gd name="connsiteY62" fmla="*/ 1170679 h 2011827"/>
              <a:gd name="connsiteX63" fmla="*/ 982434 w 1441934"/>
              <a:gd name="connsiteY63" fmla="*/ 1173536 h 2011827"/>
              <a:gd name="connsiteX64" fmla="*/ 936714 w 1441934"/>
              <a:gd name="connsiteY64" fmla="*/ 1188776 h 2011827"/>
              <a:gd name="connsiteX65" fmla="*/ 793363 w 1441934"/>
              <a:gd name="connsiteY65" fmla="*/ 1164011 h 2011827"/>
              <a:gd name="connsiteX66" fmla="*/ 723354 w 1441934"/>
              <a:gd name="connsiteY66" fmla="*/ 1152105 h 2011827"/>
              <a:gd name="connsiteX67" fmla="*/ 664775 w 1441934"/>
              <a:gd name="connsiteY67" fmla="*/ 1140675 h 2011827"/>
              <a:gd name="connsiteX68" fmla="*/ 746690 w 1441934"/>
              <a:gd name="connsiteY68" fmla="*/ 1182109 h 2011827"/>
              <a:gd name="connsiteX69" fmla="*/ 930999 w 1441934"/>
              <a:gd name="connsiteY69" fmla="*/ 1240211 h 2011827"/>
              <a:gd name="connsiteX70" fmla="*/ 951954 w 1441934"/>
              <a:gd name="connsiteY70" fmla="*/ 1253070 h 2011827"/>
              <a:gd name="connsiteX71" fmla="*/ 989102 w 1441934"/>
              <a:gd name="connsiteY71" fmla="*/ 1286408 h 2011827"/>
              <a:gd name="connsiteX72" fmla="*/ 1101497 w 1441934"/>
              <a:gd name="connsiteY72" fmla="*/ 1374990 h 2011827"/>
              <a:gd name="connsiteX73" fmla="*/ 983387 w 1441934"/>
              <a:gd name="connsiteY73" fmla="*/ 1376895 h 2011827"/>
              <a:gd name="connsiteX74" fmla="*/ 894328 w 1441934"/>
              <a:gd name="connsiteY74" fmla="*/ 1400708 h 2011827"/>
              <a:gd name="connsiteX75" fmla="*/ 866229 w 1441934"/>
              <a:gd name="connsiteY75" fmla="*/ 1481194 h 2011827"/>
              <a:gd name="connsiteX76" fmla="*/ 843845 w 1441934"/>
              <a:gd name="connsiteY76" fmla="*/ 1585969 h 2011827"/>
              <a:gd name="connsiteX77" fmla="*/ 837654 w 1441934"/>
              <a:gd name="connsiteY77" fmla="*/ 1707889 h 2011827"/>
              <a:gd name="connsiteX78" fmla="*/ 931952 w 1441934"/>
              <a:gd name="connsiteY78" fmla="*/ 1961730 h 2011827"/>
              <a:gd name="connsiteX79" fmla="*/ 962908 w 1441934"/>
              <a:gd name="connsiteY79" fmla="*/ 2007927 h 2011827"/>
              <a:gd name="connsiteX80" fmla="*/ 1014286 w 1441934"/>
              <a:gd name="connsiteY80" fmla="*/ 2005545 h 2011827"/>
              <a:gd name="connsiteX81" fmla="*/ 950049 w 1441934"/>
              <a:gd name="connsiteY81" fmla="*/ 1863623 h 2011827"/>
              <a:gd name="connsiteX82" fmla="*/ 915283 w 1441934"/>
              <a:gd name="connsiteY82" fmla="*/ 1739321 h 2011827"/>
              <a:gd name="connsiteX83" fmla="*/ 918140 w 1441934"/>
              <a:gd name="connsiteY83" fmla="*/ 1626450 h 2011827"/>
              <a:gd name="connsiteX84" fmla="*/ 932904 w 1441934"/>
              <a:gd name="connsiteY84" fmla="*/ 1547869 h 2011827"/>
              <a:gd name="connsiteX85" fmla="*/ 940048 w 1441934"/>
              <a:gd name="connsiteY85" fmla="*/ 1509293 h 2011827"/>
              <a:gd name="connsiteX86" fmla="*/ 949097 w 1441934"/>
              <a:gd name="connsiteY86" fmla="*/ 1485956 h 2011827"/>
              <a:gd name="connsiteX87" fmla="*/ 972909 w 1441934"/>
              <a:gd name="connsiteY87" fmla="*/ 1463096 h 2011827"/>
              <a:gd name="connsiteX88" fmla="*/ 1112927 w 1441934"/>
              <a:gd name="connsiteY88" fmla="*/ 1449761 h 2011827"/>
              <a:gd name="connsiteX89" fmla="*/ 1243895 w 1441934"/>
              <a:gd name="connsiteY89" fmla="*/ 1462144 h 2011827"/>
              <a:gd name="connsiteX90" fmla="*/ 1301998 w 1441934"/>
              <a:gd name="connsiteY90" fmla="*/ 1442141 h 2011827"/>
              <a:gd name="connsiteX91" fmla="*/ 1321524 w 1441934"/>
              <a:gd name="connsiteY91" fmla="*/ 1404994 h 2011827"/>
              <a:gd name="connsiteX92" fmla="*/ 1414393 w 1441934"/>
              <a:gd name="connsiteY92" fmla="*/ 1216399 h 2011827"/>
              <a:gd name="connsiteX93" fmla="*/ 1438682 w 1441934"/>
              <a:gd name="connsiteY93" fmla="*/ 1015897 h 2011827"/>
              <a:gd name="connsiteX94" fmla="*/ 1430586 w 1441934"/>
              <a:gd name="connsiteY94" fmla="*/ 975416 h 2011827"/>
              <a:gd name="connsiteX95" fmla="*/ 1432967 w 1441934"/>
              <a:gd name="connsiteY95" fmla="*/ 970177 h 2011827"/>
              <a:gd name="connsiteX96" fmla="*/ 511423 w 1441934"/>
              <a:gd name="connsiteY96" fmla="*/ 447255 h 2011827"/>
              <a:gd name="connsiteX97" fmla="*/ 548570 w 1441934"/>
              <a:gd name="connsiteY97" fmla="*/ 449160 h 2011827"/>
              <a:gd name="connsiteX98" fmla="*/ 442843 w 1441934"/>
              <a:gd name="connsiteY98" fmla="*/ 509167 h 2011827"/>
              <a:gd name="connsiteX99" fmla="*/ 367119 w 1441934"/>
              <a:gd name="connsiteY99" fmla="*/ 512025 h 2011827"/>
              <a:gd name="connsiteX100" fmla="*/ 403314 w 1441934"/>
              <a:gd name="connsiteY100" fmla="*/ 423442 h 2011827"/>
              <a:gd name="connsiteX101" fmla="*/ 379502 w 1441934"/>
              <a:gd name="connsiteY101" fmla="*/ 436777 h 2011827"/>
              <a:gd name="connsiteX102" fmla="*/ 317589 w 1441934"/>
              <a:gd name="connsiteY102" fmla="*/ 490594 h 2011827"/>
              <a:gd name="connsiteX103" fmla="*/ 279013 w 1441934"/>
              <a:gd name="connsiteY103" fmla="*/ 516787 h 2011827"/>
              <a:gd name="connsiteX104" fmla="*/ 512375 w 1441934"/>
              <a:gd name="connsiteY104" fmla="*/ 316762 h 2011827"/>
              <a:gd name="connsiteX105" fmla="*/ 515233 w 1441934"/>
              <a:gd name="connsiteY105" fmla="*/ 319620 h 2011827"/>
              <a:gd name="connsiteX106" fmla="*/ 484277 w 1441934"/>
              <a:gd name="connsiteY106" fmla="*/ 363911 h 2011827"/>
              <a:gd name="connsiteX107" fmla="*/ 480943 w 1441934"/>
              <a:gd name="connsiteY107" fmla="*/ 372484 h 2011827"/>
              <a:gd name="connsiteX108" fmla="*/ 489992 w 1441934"/>
              <a:gd name="connsiteY108" fmla="*/ 373912 h 2011827"/>
              <a:gd name="connsiteX109" fmla="*/ 557143 w 1441934"/>
              <a:gd name="connsiteY109" fmla="*/ 362482 h 2011827"/>
              <a:gd name="connsiteX110" fmla="*/ 570002 w 1441934"/>
              <a:gd name="connsiteY110" fmla="*/ 362006 h 2011827"/>
              <a:gd name="connsiteX111" fmla="*/ 510470 w 1441934"/>
              <a:gd name="connsiteY111" fmla="*/ 416775 h 2011827"/>
              <a:gd name="connsiteX112" fmla="*/ 510470 w 1441934"/>
              <a:gd name="connsiteY112" fmla="*/ 416775 h 2011827"/>
              <a:gd name="connsiteX113" fmla="*/ 502374 w 1441934"/>
              <a:gd name="connsiteY113" fmla="*/ 432015 h 2011827"/>
              <a:gd name="connsiteX114" fmla="*/ 511423 w 1441934"/>
              <a:gd name="connsiteY114" fmla="*/ 447255 h 2011827"/>
              <a:gd name="connsiteX115" fmla="*/ 1073398 w 1441934"/>
              <a:gd name="connsiteY115" fmla="*/ 859211 h 2011827"/>
              <a:gd name="connsiteX116" fmla="*/ 1057682 w 1441934"/>
              <a:gd name="connsiteY116" fmla="*/ 861116 h 2011827"/>
              <a:gd name="connsiteX117" fmla="*/ 1064826 w 1441934"/>
              <a:gd name="connsiteY117" fmla="*/ 879214 h 2011827"/>
              <a:gd name="connsiteX118" fmla="*/ 1044347 w 1441934"/>
              <a:gd name="connsiteY118" fmla="*/ 906360 h 2011827"/>
              <a:gd name="connsiteX119" fmla="*/ 886708 w 1441934"/>
              <a:gd name="connsiteY119" fmla="*/ 907789 h 2011827"/>
              <a:gd name="connsiteX120" fmla="*/ 878612 w 1441934"/>
              <a:gd name="connsiteY120" fmla="*/ 895882 h 2011827"/>
              <a:gd name="connsiteX121" fmla="*/ 886232 w 1441934"/>
              <a:gd name="connsiteY121" fmla="*/ 835399 h 2011827"/>
              <a:gd name="connsiteX122" fmla="*/ 886232 w 1441934"/>
              <a:gd name="connsiteY122" fmla="*/ 835399 h 2011827"/>
              <a:gd name="connsiteX123" fmla="*/ 887660 w 1441934"/>
              <a:gd name="connsiteY123" fmla="*/ 827302 h 2011827"/>
              <a:gd name="connsiteX124" fmla="*/ 898614 w 1441934"/>
              <a:gd name="connsiteY124" fmla="*/ 730624 h 2011827"/>
              <a:gd name="connsiteX125" fmla="*/ 915759 w 1441934"/>
              <a:gd name="connsiteY125" fmla="*/ 665854 h 2011827"/>
              <a:gd name="connsiteX126" fmla="*/ 945287 w 1441934"/>
              <a:gd name="connsiteY126" fmla="*/ 645375 h 2011827"/>
              <a:gd name="connsiteX127" fmla="*/ 1135787 w 1441934"/>
              <a:gd name="connsiteY127" fmla="*/ 546315 h 2011827"/>
              <a:gd name="connsiteX128" fmla="*/ 1146740 w 1441934"/>
              <a:gd name="connsiteY128" fmla="*/ 545839 h 2011827"/>
              <a:gd name="connsiteX129" fmla="*/ 1143407 w 1441934"/>
              <a:gd name="connsiteY129" fmla="*/ 556792 h 2011827"/>
              <a:gd name="connsiteX130" fmla="*/ 1015295 w 1441934"/>
              <a:gd name="connsiteY130" fmla="*/ 718241 h 2011827"/>
              <a:gd name="connsiteX131" fmla="*/ 1020058 w 1441934"/>
              <a:gd name="connsiteY131" fmla="*/ 731100 h 2011827"/>
              <a:gd name="connsiteX132" fmla="*/ 1020058 w 1441934"/>
              <a:gd name="connsiteY132" fmla="*/ 731100 h 2011827"/>
              <a:gd name="connsiteX133" fmla="*/ 1095782 w 1441934"/>
              <a:gd name="connsiteY133" fmla="*/ 686809 h 2011827"/>
              <a:gd name="connsiteX134" fmla="*/ 1129595 w 1441934"/>
              <a:gd name="connsiteY134" fmla="*/ 666330 h 2011827"/>
              <a:gd name="connsiteX135" fmla="*/ 1135310 w 1441934"/>
              <a:gd name="connsiteY135" fmla="*/ 664425 h 2011827"/>
              <a:gd name="connsiteX136" fmla="*/ 1129595 w 1441934"/>
              <a:gd name="connsiteY136" fmla="*/ 666330 h 2011827"/>
              <a:gd name="connsiteX137" fmla="*/ 1163886 w 1441934"/>
              <a:gd name="connsiteY137" fmla="*/ 645851 h 2011827"/>
              <a:gd name="connsiteX138" fmla="*/ 1256278 w 1441934"/>
              <a:gd name="connsiteY138" fmla="*/ 589177 h 2011827"/>
              <a:gd name="connsiteX139" fmla="*/ 1271042 w 1441934"/>
              <a:gd name="connsiteY139" fmla="*/ 580129 h 2011827"/>
              <a:gd name="connsiteX140" fmla="*/ 1299140 w 1441934"/>
              <a:gd name="connsiteY140" fmla="*/ 590130 h 2011827"/>
              <a:gd name="connsiteX141" fmla="*/ 1310570 w 1441934"/>
              <a:gd name="connsiteY141" fmla="*/ 727766 h 2011827"/>
              <a:gd name="connsiteX142" fmla="*/ 1301522 w 1441934"/>
              <a:gd name="connsiteY142" fmla="*/ 768247 h 2011827"/>
              <a:gd name="connsiteX143" fmla="*/ 1301522 w 1441934"/>
              <a:gd name="connsiteY143" fmla="*/ 768247 h 2011827"/>
              <a:gd name="connsiteX144" fmla="*/ 1289615 w 1441934"/>
              <a:gd name="connsiteY144" fmla="*/ 850162 h 2011827"/>
              <a:gd name="connsiteX145" fmla="*/ 1276280 w 1441934"/>
              <a:gd name="connsiteY145" fmla="*/ 858735 h 2011827"/>
              <a:gd name="connsiteX146" fmla="*/ 1187222 w 1441934"/>
              <a:gd name="connsiteY146" fmla="*/ 858735 h 2011827"/>
              <a:gd name="connsiteX147" fmla="*/ 1073398 w 1441934"/>
              <a:gd name="connsiteY147" fmla="*/ 859211 h 2011827"/>
              <a:gd name="connsiteX148" fmla="*/ 1393914 w 1441934"/>
              <a:gd name="connsiteY148" fmla="*/ 1123054 h 2011827"/>
              <a:gd name="connsiteX149" fmla="*/ 1391057 w 1441934"/>
              <a:gd name="connsiteY149" fmla="*/ 1141151 h 2011827"/>
              <a:gd name="connsiteX150" fmla="*/ 1391057 w 1441934"/>
              <a:gd name="connsiteY150" fmla="*/ 1141151 h 2011827"/>
              <a:gd name="connsiteX151" fmla="*/ 1390580 w 1441934"/>
              <a:gd name="connsiteY151" fmla="*/ 1151153 h 2011827"/>
              <a:gd name="connsiteX152" fmla="*/ 1342955 w 1441934"/>
              <a:gd name="connsiteY152" fmla="*/ 1181633 h 2011827"/>
              <a:gd name="connsiteX153" fmla="*/ 1254849 w 1441934"/>
              <a:gd name="connsiteY153" fmla="*/ 1157820 h 2011827"/>
              <a:gd name="connsiteX154" fmla="*/ 1194842 w 1441934"/>
              <a:gd name="connsiteY154" fmla="*/ 1147342 h 2011827"/>
              <a:gd name="connsiteX155" fmla="*/ 1180554 w 1441934"/>
              <a:gd name="connsiteY155" fmla="*/ 1150676 h 2011827"/>
              <a:gd name="connsiteX156" fmla="*/ 1197223 w 1441934"/>
              <a:gd name="connsiteY156" fmla="*/ 1163535 h 2011827"/>
              <a:gd name="connsiteX157" fmla="*/ 1197223 w 1441934"/>
              <a:gd name="connsiteY157" fmla="*/ 1163535 h 2011827"/>
              <a:gd name="connsiteX158" fmla="*/ 1269613 w 1441934"/>
              <a:gd name="connsiteY158" fmla="*/ 1190205 h 2011827"/>
              <a:gd name="connsiteX159" fmla="*/ 1269613 w 1441934"/>
              <a:gd name="connsiteY159" fmla="*/ 1190205 h 2011827"/>
              <a:gd name="connsiteX160" fmla="*/ 1289615 w 1441934"/>
              <a:gd name="connsiteY160" fmla="*/ 1197349 h 2011827"/>
              <a:gd name="connsiteX161" fmla="*/ 1289615 w 1441934"/>
              <a:gd name="connsiteY161" fmla="*/ 1197349 h 2011827"/>
              <a:gd name="connsiteX162" fmla="*/ 1362958 w 1441934"/>
              <a:gd name="connsiteY162" fmla="*/ 1223543 h 2011827"/>
              <a:gd name="connsiteX163" fmla="*/ 1368673 w 1441934"/>
              <a:gd name="connsiteY163" fmla="*/ 1237354 h 2011827"/>
              <a:gd name="connsiteX164" fmla="*/ 1345337 w 1441934"/>
              <a:gd name="connsiteY164" fmla="*/ 1279740 h 2011827"/>
              <a:gd name="connsiteX165" fmla="*/ 1345337 w 1441934"/>
              <a:gd name="connsiteY165" fmla="*/ 1279740 h 2011827"/>
              <a:gd name="connsiteX166" fmla="*/ 1334383 w 1441934"/>
              <a:gd name="connsiteY166" fmla="*/ 1300219 h 2011827"/>
              <a:gd name="connsiteX167" fmla="*/ 1334383 w 1441934"/>
              <a:gd name="connsiteY167" fmla="*/ 1300219 h 2011827"/>
              <a:gd name="connsiteX168" fmla="*/ 1291520 w 1441934"/>
              <a:gd name="connsiteY168" fmla="*/ 1381181 h 2011827"/>
              <a:gd name="connsiteX169" fmla="*/ 1237228 w 1441934"/>
              <a:gd name="connsiteY169" fmla="*/ 1392611 h 2011827"/>
              <a:gd name="connsiteX170" fmla="*/ 1137215 w 1441934"/>
              <a:gd name="connsiteY170" fmla="*/ 1327841 h 2011827"/>
              <a:gd name="connsiteX171" fmla="*/ 1137215 w 1441934"/>
              <a:gd name="connsiteY171" fmla="*/ 1327841 h 2011827"/>
              <a:gd name="connsiteX172" fmla="*/ 1028154 w 1441934"/>
              <a:gd name="connsiteY172" fmla="*/ 1256404 h 2011827"/>
              <a:gd name="connsiteX173" fmla="*/ 1011962 w 1441934"/>
              <a:gd name="connsiteY173" fmla="*/ 1224971 h 2011827"/>
              <a:gd name="connsiteX174" fmla="*/ 1019105 w 1441934"/>
              <a:gd name="connsiteY174" fmla="*/ 1219733 h 2011827"/>
              <a:gd name="connsiteX175" fmla="*/ 1062444 w 1441934"/>
              <a:gd name="connsiteY175" fmla="*/ 1222590 h 2011827"/>
              <a:gd name="connsiteX176" fmla="*/ 1084352 w 1441934"/>
              <a:gd name="connsiteY176" fmla="*/ 1202588 h 2011827"/>
              <a:gd name="connsiteX177" fmla="*/ 1087209 w 1441934"/>
              <a:gd name="connsiteY177" fmla="*/ 1186871 h 2011827"/>
              <a:gd name="connsiteX178" fmla="*/ 1087209 w 1441934"/>
              <a:gd name="connsiteY178" fmla="*/ 1186871 h 2011827"/>
              <a:gd name="connsiteX179" fmla="*/ 1088162 w 1441934"/>
              <a:gd name="connsiteY179" fmla="*/ 1173060 h 2011827"/>
              <a:gd name="connsiteX180" fmla="*/ 1089590 w 1441934"/>
              <a:gd name="connsiteY180" fmla="*/ 1164964 h 2011827"/>
              <a:gd name="connsiteX181" fmla="*/ 1089590 w 1441934"/>
              <a:gd name="connsiteY181" fmla="*/ 1164964 h 2011827"/>
              <a:gd name="connsiteX182" fmla="*/ 1092924 w 1441934"/>
              <a:gd name="connsiteY182" fmla="*/ 1133531 h 2011827"/>
              <a:gd name="connsiteX183" fmla="*/ 1092924 w 1441934"/>
              <a:gd name="connsiteY183" fmla="*/ 1133531 h 2011827"/>
              <a:gd name="connsiteX184" fmla="*/ 1112927 w 1441934"/>
              <a:gd name="connsiteY184" fmla="*/ 955890 h 2011827"/>
              <a:gd name="connsiteX185" fmla="*/ 1116260 w 1441934"/>
              <a:gd name="connsiteY185" fmla="*/ 937792 h 2011827"/>
              <a:gd name="connsiteX186" fmla="*/ 1147217 w 1441934"/>
              <a:gd name="connsiteY186" fmla="*/ 912075 h 2011827"/>
              <a:gd name="connsiteX187" fmla="*/ 1310570 w 1441934"/>
              <a:gd name="connsiteY187" fmla="*/ 902550 h 2011827"/>
              <a:gd name="connsiteX188" fmla="*/ 1343432 w 1441934"/>
              <a:gd name="connsiteY188" fmla="*/ 907789 h 2011827"/>
              <a:gd name="connsiteX189" fmla="*/ 1369626 w 1441934"/>
              <a:gd name="connsiteY189" fmla="*/ 938745 h 2011827"/>
              <a:gd name="connsiteX190" fmla="*/ 1390580 w 1441934"/>
              <a:gd name="connsiteY190" fmla="*/ 1045901 h 2011827"/>
              <a:gd name="connsiteX191" fmla="*/ 1379151 w 1441934"/>
              <a:gd name="connsiteY191" fmla="*/ 1059236 h 2011827"/>
              <a:gd name="connsiteX192" fmla="*/ 1308189 w 1441934"/>
              <a:gd name="connsiteY192" fmla="*/ 1058760 h 2011827"/>
              <a:gd name="connsiteX193" fmla="*/ 1308189 w 1441934"/>
              <a:gd name="connsiteY193" fmla="*/ 1058760 h 2011827"/>
              <a:gd name="connsiteX194" fmla="*/ 1288663 w 1441934"/>
              <a:gd name="connsiteY194" fmla="*/ 1058760 h 2011827"/>
              <a:gd name="connsiteX195" fmla="*/ 1288663 w 1441934"/>
              <a:gd name="connsiteY195" fmla="*/ 1058760 h 2011827"/>
              <a:gd name="connsiteX196" fmla="*/ 1201033 w 1441934"/>
              <a:gd name="connsiteY196" fmla="*/ 1059236 h 2011827"/>
              <a:gd name="connsiteX197" fmla="*/ 1188174 w 1441934"/>
              <a:gd name="connsiteY197" fmla="*/ 1066380 h 2011827"/>
              <a:gd name="connsiteX198" fmla="*/ 1199604 w 1441934"/>
              <a:gd name="connsiteY198" fmla="*/ 1074476 h 2011827"/>
              <a:gd name="connsiteX199" fmla="*/ 1230084 w 1441934"/>
              <a:gd name="connsiteY199" fmla="*/ 1077810 h 2011827"/>
              <a:gd name="connsiteX200" fmla="*/ 1233894 w 1441934"/>
              <a:gd name="connsiteY200" fmla="*/ 1078763 h 2011827"/>
              <a:gd name="connsiteX201" fmla="*/ 1305808 w 1441934"/>
              <a:gd name="connsiteY201" fmla="*/ 1084001 h 2011827"/>
              <a:gd name="connsiteX202" fmla="*/ 1361529 w 1441934"/>
              <a:gd name="connsiteY202" fmla="*/ 1086383 h 2011827"/>
              <a:gd name="connsiteX203" fmla="*/ 1393914 w 1441934"/>
              <a:gd name="connsiteY203" fmla="*/ 1123054 h 2011827"/>
              <a:gd name="connsiteX0" fmla="*/ 1432967 w 1441934"/>
              <a:gd name="connsiteY0" fmla="*/ 970177 h 2029242"/>
              <a:gd name="connsiteX1" fmla="*/ 1423918 w 1441934"/>
              <a:gd name="connsiteY1" fmla="*/ 956842 h 2029242"/>
              <a:gd name="connsiteX2" fmla="*/ 1406297 w 1441934"/>
              <a:gd name="connsiteY2" fmla="*/ 888262 h 2029242"/>
              <a:gd name="connsiteX3" fmla="*/ 1372483 w 1441934"/>
              <a:gd name="connsiteY3" fmla="*/ 820159 h 2029242"/>
              <a:gd name="connsiteX4" fmla="*/ 1365815 w 1441934"/>
              <a:gd name="connsiteY4" fmla="*/ 787774 h 2029242"/>
              <a:gd name="connsiteX5" fmla="*/ 1364387 w 1441934"/>
              <a:gd name="connsiteY5" fmla="*/ 715384 h 2029242"/>
              <a:gd name="connsiteX6" fmla="*/ 1370578 w 1441934"/>
              <a:gd name="connsiteY6" fmla="*/ 659662 h 2029242"/>
              <a:gd name="connsiteX7" fmla="*/ 1359148 w 1441934"/>
              <a:gd name="connsiteY7" fmla="*/ 612990 h 2029242"/>
              <a:gd name="connsiteX8" fmla="*/ 1356290 w 1441934"/>
              <a:gd name="connsiteY8" fmla="*/ 563936 h 2029242"/>
              <a:gd name="connsiteX9" fmla="*/ 1372007 w 1441934"/>
              <a:gd name="connsiteY9" fmla="*/ 424871 h 2029242"/>
              <a:gd name="connsiteX10" fmla="*/ 1359624 w 1441934"/>
              <a:gd name="connsiteY10" fmla="*/ 342956 h 2029242"/>
              <a:gd name="connsiteX11" fmla="*/ 1355338 w 1441934"/>
              <a:gd name="connsiteY11" fmla="*/ 255326 h 2029242"/>
              <a:gd name="connsiteX12" fmla="*/ 1287711 w 1441934"/>
              <a:gd name="connsiteY12" fmla="*/ 191508 h 2029242"/>
              <a:gd name="connsiteX13" fmla="*/ 1252468 w 1441934"/>
              <a:gd name="connsiteY13" fmla="*/ 176268 h 2029242"/>
              <a:gd name="connsiteX14" fmla="*/ 1228179 w 1441934"/>
              <a:gd name="connsiteY14" fmla="*/ 161505 h 2029242"/>
              <a:gd name="connsiteX15" fmla="*/ 1185793 w 1441934"/>
              <a:gd name="connsiteY15" fmla="*/ 127215 h 2029242"/>
              <a:gd name="connsiteX16" fmla="*/ 1174363 w 1441934"/>
              <a:gd name="connsiteY16" fmla="*/ 111022 h 2029242"/>
              <a:gd name="connsiteX17" fmla="*/ 1122452 w 1441934"/>
              <a:gd name="connsiteY17" fmla="*/ 91020 h 2029242"/>
              <a:gd name="connsiteX18" fmla="*/ 1011485 w 1441934"/>
              <a:gd name="connsiteY18" fmla="*/ 52920 h 2029242"/>
              <a:gd name="connsiteX19" fmla="*/ 948620 w 1441934"/>
              <a:gd name="connsiteY19" fmla="*/ 31965 h 2029242"/>
              <a:gd name="connsiteX20" fmla="*/ 887660 w 1441934"/>
              <a:gd name="connsiteY20" fmla="*/ 26726 h 2029242"/>
              <a:gd name="connsiteX21" fmla="*/ 813365 w 1441934"/>
              <a:gd name="connsiteY21" fmla="*/ 17677 h 2029242"/>
              <a:gd name="connsiteX22" fmla="*/ 708590 w 1441934"/>
              <a:gd name="connsiteY22" fmla="*/ 56 h 2029242"/>
              <a:gd name="connsiteX23" fmla="*/ 615245 w 1441934"/>
              <a:gd name="connsiteY23" fmla="*/ 11010 h 2029242"/>
              <a:gd name="connsiteX24" fmla="*/ 405219 w 1441934"/>
              <a:gd name="connsiteY24" fmla="*/ 83876 h 2029242"/>
              <a:gd name="connsiteX25" fmla="*/ 307111 w 1441934"/>
              <a:gd name="connsiteY25" fmla="*/ 158171 h 2029242"/>
              <a:gd name="connsiteX26" fmla="*/ 244723 w 1441934"/>
              <a:gd name="connsiteY26" fmla="*/ 228180 h 2029242"/>
              <a:gd name="connsiteX27" fmla="*/ 191859 w 1441934"/>
              <a:gd name="connsiteY27" fmla="*/ 292474 h 2029242"/>
              <a:gd name="connsiteX28" fmla="*/ 149473 w 1441934"/>
              <a:gd name="connsiteY28" fmla="*/ 380580 h 2029242"/>
              <a:gd name="connsiteX29" fmla="*/ 112801 w 1441934"/>
              <a:gd name="connsiteY29" fmla="*/ 577271 h 2029242"/>
              <a:gd name="connsiteX30" fmla="*/ 121850 w 1441934"/>
              <a:gd name="connsiteY30" fmla="*/ 680617 h 2029242"/>
              <a:gd name="connsiteX31" fmla="*/ 178524 w 1441934"/>
              <a:gd name="connsiteY31" fmla="*/ 825874 h 2029242"/>
              <a:gd name="connsiteX32" fmla="*/ 221386 w 1441934"/>
              <a:gd name="connsiteY32" fmla="*/ 892072 h 2029242"/>
              <a:gd name="connsiteX33" fmla="*/ 244247 w 1441934"/>
              <a:gd name="connsiteY33" fmla="*/ 921600 h 2029242"/>
              <a:gd name="connsiteX34" fmla="*/ 295681 w 1441934"/>
              <a:gd name="connsiteY34" fmla="*/ 1016374 h 2029242"/>
              <a:gd name="connsiteX35" fmla="*/ 319970 w 1441934"/>
              <a:gd name="connsiteY35" fmla="*/ 1153058 h 2029242"/>
              <a:gd name="connsiteX36" fmla="*/ 311874 w 1441934"/>
              <a:gd name="connsiteY36" fmla="*/ 1322603 h 2029242"/>
              <a:gd name="connsiteX37" fmla="*/ 277584 w 1441934"/>
              <a:gd name="connsiteY37" fmla="*/ 1397850 h 2029242"/>
              <a:gd name="connsiteX38" fmla="*/ 248533 w 1441934"/>
              <a:gd name="connsiteY38" fmla="*/ 1431664 h 2029242"/>
              <a:gd name="connsiteX39" fmla="*/ 7949 w 1441934"/>
              <a:gd name="connsiteY39" fmla="*/ 1611103 h 2029242"/>
              <a:gd name="connsiteX40" fmla="*/ 1635 w 1441934"/>
              <a:gd name="connsiteY40" fmla="*/ 1697549 h 2029242"/>
              <a:gd name="connsiteX41" fmla="*/ 321875 w 1441934"/>
              <a:gd name="connsiteY41" fmla="*/ 1465954 h 2029242"/>
              <a:gd name="connsiteX42" fmla="*/ 326638 w 1441934"/>
              <a:gd name="connsiteY42" fmla="*/ 1462620 h 2029242"/>
              <a:gd name="connsiteX43" fmla="*/ 390932 w 1441934"/>
              <a:gd name="connsiteY43" fmla="*/ 1330699 h 2029242"/>
              <a:gd name="connsiteX44" fmla="*/ 413792 w 1441934"/>
              <a:gd name="connsiteY44" fmla="*/ 1234020 h 2029242"/>
              <a:gd name="connsiteX45" fmla="*/ 437128 w 1441934"/>
              <a:gd name="connsiteY45" fmla="*/ 1156391 h 2029242"/>
              <a:gd name="connsiteX46" fmla="*/ 480943 w 1441934"/>
              <a:gd name="connsiteY46" fmla="*/ 1052569 h 2029242"/>
              <a:gd name="connsiteX47" fmla="*/ 472847 w 1441934"/>
              <a:gd name="connsiteY47" fmla="*/ 962081 h 2029242"/>
              <a:gd name="connsiteX48" fmla="*/ 475704 w 1441934"/>
              <a:gd name="connsiteY48" fmla="*/ 770152 h 2029242"/>
              <a:gd name="connsiteX49" fmla="*/ 486182 w 1441934"/>
              <a:gd name="connsiteY49" fmla="*/ 738720 h 2029242"/>
              <a:gd name="connsiteX50" fmla="*/ 545237 w 1441934"/>
              <a:gd name="connsiteY50" fmla="*/ 699191 h 2029242"/>
              <a:gd name="connsiteX51" fmla="*/ 619055 w 1441934"/>
              <a:gd name="connsiteY51" fmla="*/ 681570 h 2029242"/>
              <a:gd name="connsiteX52" fmla="*/ 756692 w 1441934"/>
              <a:gd name="connsiteY52" fmla="*/ 742054 h 2029242"/>
              <a:gd name="connsiteX53" fmla="*/ 842417 w 1441934"/>
              <a:gd name="connsiteY53" fmla="*/ 908265 h 2029242"/>
              <a:gd name="connsiteX54" fmla="*/ 835273 w 1441934"/>
              <a:gd name="connsiteY54" fmla="*/ 918742 h 2029242"/>
              <a:gd name="connsiteX55" fmla="*/ 737642 w 1441934"/>
              <a:gd name="connsiteY55" fmla="*/ 921600 h 2029242"/>
              <a:gd name="connsiteX56" fmla="*/ 658584 w 1441934"/>
              <a:gd name="connsiteY56" fmla="*/ 932554 h 2029242"/>
              <a:gd name="connsiteX57" fmla="*/ 688112 w 1441934"/>
              <a:gd name="connsiteY57" fmla="*/ 946841 h 2029242"/>
              <a:gd name="connsiteX58" fmla="*/ 1049585 w 1441934"/>
              <a:gd name="connsiteY58" fmla="*/ 946841 h 2029242"/>
              <a:gd name="connsiteX59" fmla="*/ 1071493 w 1441934"/>
              <a:gd name="connsiteY59" fmla="*/ 949222 h 2029242"/>
              <a:gd name="connsiteX60" fmla="*/ 1056253 w 1441934"/>
              <a:gd name="connsiteY60" fmla="*/ 1015421 h 2029242"/>
              <a:gd name="connsiteX61" fmla="*/ 1042918 w 1441934"/>
              <a:gd name="connsiteY61" fmla="*/ 1156867 h 2029242"/>
              <a:gd name="connsiteX62" fmla="*/ 1026726 w 1441934"/>
              <a:gd name="connsiteY62" fmla="*/ 1170679 h 2029242"/>
              <a:gd name="connsiteX63" fmla="*/ 982434 w 1441934"/>
              <a:gd name="connsiteY63" fmla="*/ 1173536 h 2029242"/>
              <a:gd name="connsiteX64" fmla="*/ 936714 w 1441934"/>
              <a:gd name="connsiteY64" fmla="*/ 1188776 h 2029242"/>
              <a:gd name="connsiteX65" fmla="*/ 793363 w 1441934"/>
              <a:gd name="connsiteY65" fmla="*/ 1164011 h 2029242"/>
              <a:gd name="connsiteX66" fmla="*/ 723354 w 1441934"/>
              <a:gd name="connsiteY66" fmla="*/ 1152105 h 2029242"/>
              <a:gd name="connsiteX67" fmla="*/ 664775 w 1441934"/>
              <a:gd name="connsiteY67" fmla="*/ 1140675 h 2029242"/>
              <a:gd name="connsiteX68" fmla="*/ 746690 w 1441934"/>
              <a:gd name="connsiteY68" fmla="*/ 1182109 h 2029242"/>
              <a:gd name="connsiteX69" fmla="*/ 930999 w 1441934"/>
              <a:gd name="connsiteY69" fmla="*/ 1240211 h 2029242"/>
              <a:gd name="connsiteX70" fmla="*/ 951954 w 1441934"/>
              <a:gd name="connsiteY70" fmla="*/ 1253070 h 2029242"/>
              <a:gd name="connsiteX71" fmla="*/ 989102 w 1441934"/>
              <a:gd name="connsiteY71" fmla="*/ 1286408 h 2029242"/>
              <a:gd name="connsiteX72" fmla="*/ 1101497 w 1441934"/>
              <a:gd name="connsiteY72" fmla="*/ 1374990 h 2029242"/>
              <a:gd name="connsiteX73" fmla="*/ 983387 w 1441934"/>
              <a:gd name="connsiteY73" fmla="*/ 1376895 h 2029242"/>
              <a:gd name="connsiteX74" fmla="*/ 894328 w 1441934"/>
              <a:gd name="connsiteY74" fmla="*/ 1400708 h 2029242"/>
              <a:gd name="connsiteX75" fmla="*/ 866229 w 1441934"/>
              <a:gd name="connsiteY75" fmla="*/ 1481194 h 2029242"/>
              <a:gd name="connsiteX76" fmla="*/ 843845 w 1441934"/>
              <a:gd name="connsiteY76" fmla="*/ 1585969 h 2029242"/>
              <a:gd name="connsiteX77" fmla="*/ 837654 w 1441934"/>
              <a:gd name="connsiteY77" fmla="*/ 1707889 h 2029242"/>
              <a:gd name="connsiteX78" fmla="*/ 931952 w 1441934"/>
              <a:gd name="connsiteY78" fmla="*/ 1961730 h 2029242"/>
              <a:gd name="connsiteX79" fmla="*/ 962908 w 1441934"/>
              <a:gd name="connsiteY79" fmla="*/ 2007927 h 2029242"/>
              <a:gd name="connsiteX80" fmla="*/ 1029289 w 1441934"/>
              <a:gd name="connsiteY80" fmla="*/ 2028050 h 2029242"/>
              <a:gd name="connsiteX81" fmla="*/ 950049 w 1441934"/>
              <a:gd name="connsiteY81" fmla="*/ 1863623 h 2029242"/>
              <a:gd name="connsiteX82" fmla="*/ 915283 w 1441934"/>
              <a:gd name="connsiteY82" fmla="*/ 1739321 h 2029242"/>
              <a:gd name="connsiteX83" fmla="*/ 918140 w 1441934"/>
              <a:gd name="connsiteY83" fmla="*/ 1626450 h 2029242"/>
              <a:gd name="connsiteX84" fmla="*/ 932904 w 1441934"/>
              <a:gd name="connsiteY84" fmla="*/ 1547869 h 2029242"/>
              <a:gd name="connsiteX85" fmla="*/ 940048 w 1441934"/>
              <a:gd name="connsiteY85" fmla="*/ 1509293 h 2029242"/>
              <a:gd name="connsiteX86" fmla="*/ 949097 w 1441934"/>
              <a:gd name="connsiteY86" fmla="*/ 1485956 h 2029242"/>
              <a:gd name="connsiteX87" fmla="*/ 972909 w 1441934"/>
              <a:gd name="connsiteY87" fmla="*/ 1463096 h 2029242"/>
              <a:gd name="connsiteX88" fmla="*/ 1112927 w 1441934"/>
              <a:gd name="connsiteY88" fmla="*/ 1449761 h 2029242"/>
              <a:gd name="connsiteX89" fmla="*/ 1243895 w 1441934"/>
              <a:gd name="connsiteY89" fmla="*/ 1462144 h 2029242"/>
              <a:gd name="connsiteX90" fmla="*/ 1301998 w 1441934"/>
              <a:gd name="connsiteY90" fmla="*/ 1442141 h 2029242"/>
              <a:gd name="connsiteX91" fmla="*/ 1321524 w 1441934"/>
              <a:gd name="connsiteY91" fmla="*/ 1404994 h 2029242"/>
              <a:gd name="connsiteX92" fmla="*/ 1414393 w 1441934"/>
              <a:gd name="connsiteY92" fmla="*/ 1216399 h 2029242"/>
              <a:gd name="connsiteX93" fmla="*/ 1438682 w 1441934"/>
              <a:gd name="connsiteY93" fmla="*/ 1015897 h 2029242"/>
              <a:gd name="connsiteX94" fmla="*/ 1430586 w 1441934"/>
              <a:gd name="connsiteY94" fmla="*/ 975416 h 2029242"/>
              <a:gd name="connsiteX95" fmla="*/ 1432967 w 1441934"/>
              <a:gd name="connsiteY95" fmla="*/ 970177 h 2029242"/>
              <a:gd name="connsiteX96" fmla="*/ 511423 w 1441934"/>
              <a:gd name="connsiteY96" fmla="*/ 447255 h 2029242"/>
              <a:gd name="connsiteX97" fmla="*/ 548570 w 1441934"/>
              <a:gd name="connsiteY97" fmla="*/ 449160 h 2029242"/>
              <a:gd name="connsiteX98" fmla="*/ 442843 w 1441934"/>
              <a:gd name="connsiteY98" fmla="*/ 509167 h 2029242"/>
              <a:gd name="connsiteX99" fmla="*/ 367119 w 1441934"/>
              <a:gd name="connsiteY99" fmla="*/ 512025 h 2029242"/>
              <a:gd name="connsiteX100" fmla="*/ 403314 w 1441934"/>
              <a:gd name="connsiteY100" fmla="*/ 423442 h 2029242"/>
              <a:gd name="connsiteX101" fmla="*/ 379502 w 1441934"/>
              <a:gd name="connsiteY101" fmla="*/ 436777 h 2029242"/>
              <a:gd name="connsiteX102" fmla="*/ 317589 w 1441934"/>
              <a:gd name="connsiteY102" fmla="*/ 490594 h 2029242"/>
              <a:gd name="connsiteX103" fmla="*/ 279013 w 1441934"/>
              <a:gd name="connsiteY103" fmla="*/ 516787 h 2029242"/>
              <a:gd name="connsiteX104" fmla="*/ 512375 w 1441934"/>
              <a:gd name="connsiteY104" fmla="*/ 316762 h 2029242"/>
              <a:gd name="connsiteX105" fmla="*/ 515233 w 1441934"/>
              <a:gd name="connsiteY105" fmla="*/ 319620 h 2029242"/>
              <a:gd name="connsiteX106" fmla="*/ 484277 w 1441934"/>
              <a:gd name="connsiteY106" fmla="*/ 363911 h 2029242"/>
              <a:gd name="connsiteX107" fmla="*/ 480943 w 1441934"/>
              <a:gd name="connsiteY107" fmla="*/ 372484 h 2029242"/>
              <a:gd name="connsiteX108" fmla="*/ 489992 w 1441934"/>
              <a:gd name="connsiteY108" fmla="*/ 373912 h 2029242"/>
              <a:gd name="connsiteX109" fmla="*/ 557143 w 1441934"/>
              <a:gd name="connsiteY109" fmla="*/ 362482 h 2029242"/>
              <a:gd name="connsiteX110" fmla="*/ 570002 w 1441934"/>
              <a:gd name="connsiteY110" fmla="*/ 362006 h 2029242"/>
              <a:gd name="connsiteX111" fmla="*/ 510470 w 1441934"/>
              <a:gd name="connsiteY111" fmla="*/ 416775 h 2029242"/>
              <a:gd name="connsiteX112" fmla="*/ 510470 w 1441934"/>
              <a:gd name="connsiteY112" fmla="*/ 416775 h 2029242"/>
              <a:gd name="connsiteX113" fmla="*/ 502374 w 1441934"/>
              <a:gd name="connsiteY113" fmla="*/ 432015 h 2029242"/>
              <a:gd name="connsiteX114" fmla="*/ 511423 w 1441934"/>
              <a:gd name="connsiteY114" fmla="*/ 447255 h 2029242"/>
              <a:gd name="connsiteX115" fmla="*/ 1073398 w 1441934"/>
              <a:gd name="connsiteY115" fmla="*/ 859211 h 2029242"/>
              <a:gd name="connsiteX116" fmla="*/ 1057682 w 1441934"/>
              <a:gd name="connsiteY116" fmla="*/ 861116 h 2029242"/>
              <a:gd name="connsiteX117" fmla="*/ 1064826 w 1441934"/>
              <a:gd name="connsiteY117" fmla="*/ 879214 h 2029242"/>
              <a:gd name="connsiteX118" fmla="*/ 1044347 w 1441934"/>
              <a:gd name="connsiteY118" fmla="*/ 906360 h 2029242"/>
              <a:gd name="connsiteX119" fmla="*/ 886708 w 1441934"/>
              <a:gd name="connsiteY119" fmla="*/ 907789 h 2029242"/>
              <a:gd name="connsiteX120" fmla="*/ 878612 w 1441934"/>
              <a:gd name="connsiteY120" fmla="*/ 895882 h 2029242"/>
              <a:gd name="connsiteX121" fmla="*/ 886232 w 1441934"/>
              <a:gd name="connsiteY121" fmla="*/ 835399 h 2029242"/>
              <a:gd name="connsiteX122" fmla="*/ 886232 w 1441934"/>
              <a:gd name="connsiteY122" fmla="*/ 835399 h 2029242"/>
              <a:gd name="connsiteX123" fmla="*/ 887660 w 1441934"/>
              <a:gd name="connsiteY123" fmla="*/ 827302 h 2029242"/>
              <a:gd name="connsiteX124" fmla="*/ 898614 w 1441934"/>
              <a:gd name="connsiteY124" fmla="*/ 730624 h 2029242"/>
              <a:gd name="connsiteX125" fmla="*/ 915759 w 1441934"/>
              <a:gd name="connsiteY125" fmla="*/ 665854 h 2029242"/>
              <a:gd name="connsiteX126" fmla="*/ 945287 w 1441934"/>
              <a:gd name="connsiteY126" fmla="*/ 645375 h 2029242"/>
              <a:gd name="connsiteX127" fmla="*/ 1135787 w 1441934"/>
              <a:gd name="connsiteY127" fmla="*/ 546315 h 2029242"/>
              <a:gd name="connsiteX128" fmla="*/ 1146740 w 1441934"/>
              <a:gd name="connsiteY128" fmla="*/ 545839 h 2029242"/>
              <a:gd name="connsiteX129" fmla="*/ 1143407 w 1441934"/>
              <a:gd name="connsiteY129" fmla="*/ 556792 h 2029242"/>
              <a:gd name="connsiteX130" fmla="*/ 1015295 w 1441934"/>
              <a:gd name="connsiteY130" fmla="*/ 718241 h 2029242"/>
              <a:gd name="connsiteX131" fmla="*/ 1020058 w 1441934"/>
              <a:gd name="connsiteY131" fmla="*/ 731100 h 2029242"/>
              <a:gd name="connsiteX132" fmla="*/ 1020058 w 1441934"/>
              <a:gd name="connsiteY132" fmla="*/ 731100 h 2029242"/>
              <a:gd name="connsiteX133" fmla="*/ 1095782 w 1441934"/>
              <a:gd name="connsiteY133" fmla="*/ 686809 h 2029242"/>
              <a:gd name="connsiteX134" fmla="*/ 1129595 w 1441934"/>
              <a:gd name="connsiteY134" fmla="*/ 666330 h 2029242"/>
              <a:gd name="connsiteX135" fmla="*/ 1135310 w 1441934"/>
              <a:gd name="connsiteY135" fmla="*/ 664425 h 2029242"/>
              <a:gd name="connsiteX136" fmla="*/ 1129595 w 1441934"/>
              <a:gd name="connsiteY136" fmla="*/ 666330 h 2029242"/>
              <a:gd name="connsiteX137" fmla="*/ 1163886 w 1441934"/>
              <a:gd name="connsiteY137" fmla="*/ 645851 h 2029242"/>
              <a:gd name="connsiteX138" fmla="*/ 1256278 w 1441934"/>
              <a:gd name="connsiteY138" fmla="*/ 589177 h 2029242"/>
              <a:gd name="connsiteX139" fmla="*/ 1271042 w 1441934"/>
              <a:gd name="connsiteY139" fmla="*/ 580129 h 2029242"/>
              <a:gd name="connsiteX140" fmla="*/ 1299140 w 1441934"/>
              <a:gd name="connsiteY140" fmla="*/ 590130 h 2029242"/>
              <a:gd name="connsiteX141" fmla="*/ 1310570 w 1441934"/>
              <a:gd name="connsiteY141" fmla="*/ 727766 h 2029242"/>
              <a:gd name="connsiteX142" fmla="*/ 1301522 w 1441934"/>
              <a:gd name="connsiteY142" fmla="*/ 768247 h 2029242"/>
              <a:gd name="connsiteX143" fmla="*/ 1301522 w 1441934"/>
              <a:gd name="connsiteY143" fmla="*/ 768247 h 2029242"/>
              <a:gd name="connsiteX144" fmla="*/ 1289615 w 1441934"/>
              <a:gd name="connsiteY144" fmla="*/ 850162 h 2029242"/>
              <a:gd name="connsiteX145" fmla="*/ 1276280 w 1441934"/>
              <a:gd name="connsiteY145" fmla="*/ 858735 h 2029242"/>
              <a:gd name="connsiteX146" fmla="*/ 1187222 w 1441934"/>
              <a:gd name="connsiteY146" fmla="*/ 858735 h 2029242"/>
              <a:gd name="connsiteX147" fmla="*/ 1073398 w 1441934"/>
              <a:gd name="connsiteY147" fmla="*/ 859211 h 2029242"/>
              <a:gd name="connsiteX148" fmla="*/ 1393914 w 1441934"/>
              <a:gd name="connsiteY148" fmla="*/ 1123054 h 2029242"/>
              <a:gd name="connsiteX149" fmla="*/ 1391057 w 1441934"/>
              <a:gd name="connsiteY149" fmla="*/ 1141151 h 2029242"/>
              <a:gd name="connsiteX150" fmla="*/ 1391057 w 1441934"/>
              <a:gd name="connsiteY150" fmla="*/ 1141151 h 2029242"/>
              <a:gd name="connsiteX151" fmla="*/ 1390580 w 1441934"/>
              <a:gd name="connsiteY151" fmla="*/ 1151153 h 2029242"/>
              <a:gd name="connsiteX152" fmla="*/ 1342955 w 1441934"/>
              <a:gd name="connsiteY152" fmla="*/ 1181633 h 2029242"/>
              <a:gd name="connsiteX153" fmla="*/ 1254849 w 1441934"/>
              <a:gd name="connsiteY153" fmla="*/ 1157820 h 2029242"/>
              <a:gd name="connsiteX154" fmla="*/ 1194842 w 1441934"/>
              <a:gd name="connsiteY154" fmla="*/ 1147342 h 2029242"/>
              <a:gd name="connsiteX155" fmla="*/ 1180554 w 1441934"/>
              <a:gd name="connsiteY155" fmla="*/ 1150676 h 2029242"/>
              <a:gd name="connsiteX156" fmla="*/ 1197223 w 1441934"/>
              <a:gd name="connsiteY156" fmla="*/ 1163535 h 2029242"/>
              <a:gd name="connsiteX157" fmla="*/ 1197223 w 1441934"/>
              <a:gd name="connsiteY157" fmla="*/ 1163535 h 2029242"/>
              <a:gd name="connsiteX158" fmla="*/ 1269613 w 1441934"/>
              <a:gd name="connsiteY158" fmla="*/ 1190205 h 2029242"/>
              <a:gd name="connsiteX159" fmla="*/ 1269613 w 1441934"/>
              <a:gd name="connsiteY159" fmla="*/ 1190205 h 2029242"/>
              <a:gd name="connsiteX160" fmla="*/ 1289615 w 1441934"/>
              <a:gd name="connsiteY160" fmla="*/ 1197349 h 2029242"/>
              <a:gd name="connsiteX161" fmla="*/ 1289615 w 1441934"/>
              <a:gd name="connsiteY161" fmla="*/ 1197349 h 2029242"/>
              <a:gd name="connsiteX162" fmla="*/ 1362958 w 1441934"/>
              <a:gd name="connsiteY162" fmla="*/ 1223543 h 2029242"/>
              <a:gd name="connsiteX163" fmla="*/ 1368673 w 1441934"/>
              <a:gd name="connsiteY163" fmla="*/ 1237354 h 2029242"/>
              <a:gd name="connsiteX164" fmla="*/ 1345337 w 1441934"/>
              <a:gd name="connsiteY164" fmla="*/ 1279740 h 2029242"/>
              <a:gd name="connsiteX165" fmla="*/ 1345337 w 1441934"/>
              <a:gd name="connsiteY165" fmla="*/ 1279740 h 2029242"/>
              <a:gd name="connsiteX166" fmla="*/ 1334383 w 1441934"/>
              <a:gd name="connsiteY166" fmla="*/ 1300219 h 2029242"/>
              <a:gd name="connsiteX167" fmla="*/ 1334383 w 1441934"/>
              <a:gd name="connsiteY167" fmla="*/ 1300219 h 2029242"/>
              <a:gd name="connsiteX168" fmla="*/ 1291520 w 1441934"/>
              <a:gd name="connsiteY168" fmla="*/ 1381181 h 2029242"/>
              <a:gd name="connsiteX169" fmla="*/ 1237228 w 1441934"/>
              <a:gd name="connsiteY169" fmla="*/ 1392611 h 2029242"/>
              <a:gd name="connsiteX170" fmla="*/ 1137215 w 1441934"/>
              <a:gd name="connsiteY170" fmla="*/ 1327841 h 2029242"/>
              <a:gd name="connsiteX171" fmla="*/ 1137215 w 1441934"/>
              <a:gd name="connsiteY171" fmla="*/ 1327841 h 2029242"/>
              <a:gd name="connsiteX172" fmla="*/ 1028154 w 1441934"/>
              <a:gd name="connsiteY172" fmla="*/ 1256404 h 2029242"/>
              <a:gd name="connsiteX173" fmla="*/ 1011962 w 1441934"/>
              <a:gd name="connsiteY173" fmla="*/ 1224971 h 2029242"/>
              <a:gd name="connsiteX174" fmla="*/ 1019105 w 1441934"/>
              <a:gd name="connsiteY174" fmla="*/ 1219733 h 2029242"/>
              <a:gd name="connsiteX175" fmla="*/ 1062444 w 1441934"/>
              <a:gd name="connsiteY175" fmla="*/ 1222590 h 2029242"/>
              <a:gd name="connsiteX176" fmla="*/ 1084352 w 1441934"/>
              <a:gd name="connsiteY176" fmla="*/ 1202588 h 2029242"/>
              <a:gd name="connsiteX177" fmla="*/ 1087209 w 1441934"/>
              <a:gd name="connsiteY177" fmla="*/ 1186871 h 2029242"/>
              <a:gd name="connsiteX178" fmla="*/ 1087209 w 1441934"/>
              <a:gd name="connsiteY178" fmla="*/ 1186871 h 2029242"/>
              <a:gd name="connsiteX179" fmla="*/ 1088162 w 1441934"/>
              <a:gd name="connsiteY179" fmla="*/ 1173060 h 2029242"/>
              <a:gd name="connsiteX180" fmla="*/ 1089590 w 1441934"/>
              <a:gd name="connsiteY180" fmla="*/ 1164964 h 2029242"/>
              <a:gd name="connsiteX181" fmla="*/ 1089590 w 1441934"/>
              <a:gd name="connsiteY181" fmla="*/ 1164964 h 2029242"/>
              <a:gd name="connsiteX182" fmla="*/ 1092924 w 1441934"/>
              <a:gd name="connsiteY182" fmla="*/ 1133531 h 2029242"/>
              <a:gd name="connsiteX183" fmla="*/ 1092924 w 1441934"/>
              <a:gd name="connsiteY183" fmla="*/ 1133531 h 2029242"/>
              <a:gd name="connsiteX184" fmla="*/ 1112927 w 1441934"/>
              <a:gd name="connsiteY184" fmla="*/ 955890 h 2029242"/>
              <a:gd name="connsiteX185" fmla="*/ 1116260 w 1441934"/>
              <a:gd name="connsiteY185" fmla="*/ 937792 h 2029242"/>
              <a:gd name="connsiteX186" fmla="*/ 1147217 w 1441934"/>
              <a:gd name="connsiteY186" fmla="*/ 912075 h 2029242"/>
              <a:gd name="connsiteX187" fmla="*/ 1310570 w 1441934"/>
              <a:gd name="connsiteY187" fmla="*/ 902550 h 2029242"/>
              <a:gd name="connsiteX188" fmla="*/ 1343432 w 1441934"/>
              <a:gd name="connsiteY188" fmla="*/ 907789 h 2029242"/>
              <a:gd name="connsiteX189" fmla="*/ 1369626 w 1441934"/>
              <a:gd name="connsiteY189" fmla="*/ 938745 h 2029242"/>
              <a:gd name="connsiteX190" fmla="*/ 1390580 w 1441934"/>
              <a:gd name="connsiteY190" fmla="*/ 1045901 h 2029242"/>
              <a:gd name="connsiteX191" fmla="*/ 1379151 w 1441934"/>
              <a:gd name="connsiteY191" fmla="*/ 1059236 h 2029242"/>
              <a:gd name="connsiteX192" fmla="*/ 1308189 w 1441934"/>
              <a:gd name="connsiteY192" fmla="*/ 1058760 h 2029242"/>
              <a:gd name="connsiteX193" fmla="*/ 1308189 w 1441934"/>
              <a:gd name="connsiteY193" fmla="*/ 1058760 h 2029242"/>
              <a:gd name="connsiteX194" fmla="*/ 1288663 w 1441934"/>
              <a:gd name="connsiteY194" fmla="*/ 1058760 h 2029242"/>
              <a:gd name="connsiteX195" fmla="*/ 1288663 w 1441934"/>
              <a:gd name="connsiteY195" fmla="*/ 1058760 h 2029242"/>
              <a:gd name="connsiteX196" fmla="*/ 1201033 w 1441934"/>
              <a:gd name="connsiteY196" fmla="*/ 1059236 h 2029242"/>
              <a:gd name="connsiteX197" fmla="*/ 1188174 w 1441934"/>
              <a:gd name="connsiteY197" fmla="*/ 1066380 h 2029242"/>
              <a:gd name="connsiteX198" fmla="*/ 1199604 w 1441934"/>
              <a:gd name="connsiteY198" fmla="*/ 1074476 h 2029242"/>
              <a:gd name="connsiteX199" fmla="*/ 1230084 w 1441934"/>
              <a:gd name="connsiteY199" fmla="*/ 1077810 h 2029242"/>
              <a:gd name="connsiteX200" fmla="*/ 1233894 w 1441934"/>
              <a:gd name="connsiteY200" fmla="*/ 1078763 h 2029242"/>
              <a:gd name="connsiteX201" fmla="*/ 1305808 w 1441934"/>
              <a:gd name="connsiteY201" fmla="*/ 1084001 h 2029242"/>
              <a:gd name="connsiteX202" fmla="*/ 1361529 w 1441934"/>
              <a:gd name="connsiteY202" fmla="*/ 1086383 h 2029242"/>
              <a:gd name="connsiteX203" fmla="*/ 1393914 w 1441934"/>
              <a:gd name="connsiteY203" fmla="*/ 1123054 h 2029242"/>
              <a:gd name="connsiteX0" fmla="*/ 1432967 w 1441934"/>
              <a:gd name="connsiteY0" fmla="*/ 970177 h 2035981"/>
              <a:gd name="connsiteX1" fmla="*/ 1423918 w 1441934"/>
              <a:gd name="connsiteY1" fmla="*/ 956842 h 2035981"/>
              <a:gd name="connsiteX2" fmla="*/ 1406297 w 1441934"/>
              <a:gd name="connsiteY2" fmla="*/ 888262 h 2035981"/>
              <a:gd name="connsiteX3" fmla="*/ 1372483 w 1441934"/>
              <a:gd name="connsiteY3" fmla="*/ 820159 h 2035981"/>
              <a:gd name="connsiteX4" fmla="*/ 1365815 w 1441934"/>
              <a:gd name="connsiteY4" fmla="*/ 787774 h 2035981"/>
              <a:gd name="connsiteX5" fmla="*/ 1364387 w 1441934"/>
              <a:gd name="connsiteY5" fmla="*/ 715384 h 2035981"/>
              <a:gd name="connsiteX6" fmla="*/ 1370578 w 1441934"/>
              <a:gd name="connsiteY6" fmla="*/ 659662 h 2035981"/>
              <a:gd name="connsiteX7" fmla="*/ 1359148 w 1441934"/>
              <a:gd name="connsiteY7" fmla="*/ 612990 h 2035981"/>
              <a:gd name="connsiteX8" fmla="*/ 1356290 w 1441934"/>
              <a:gd name="connsiteY8" fmla="*/ 563936 h 2035981"/>
              <a:gd name="connsiteX9" fmla="*/ 1372007 w 1441934"/>
              <a:gd name="connsiteY9" fmla="*/ 424871 h 2035981"/>
              <a:gd name="connsiteX10" fmla="*/ 1359624 w 1441934"/>
              <a:gd name="connsiteY10" fmla="*/ 342956 h 2035981"/>
              <a:gd name="connsiteX11" fmla="*/ 1355338 w 1441934"/>
              <a:gd name="connsiteY11" fmla="*/ 255326 h 2035981"/>
              <a:gd name="connsiteX12" fmla="*/ 1287711 w 1441934"/>
              <a:gd name="connsiteY12" fmla="*/ 191508 h 2035981"/>
              <a:gd name="connsiteX13" fmla="*/ 1252468 w 1441934"/>
              <a:gd name="connsiteY13" fmla="*/ 176268 h 2035981"/>
              <a:gd name="connsiteX14" fmla="*/ 1228179 w 1441934"/>
              <a:gd name="connsiteY14" fmla="*/ 161505 h 2035981"/>
              <a:gd name="connsiteX15" fmla="*/ 1185793 w 1441934"/>
              <a:gd name="connsiteY15" fmla="*/ 127215 h 2035981"/>
              <a:gd name="connsiteX16" fmla="*/ 1174363 w 1441934"/>
              <a:gd name="connsiteY16" fmla="*/ 111022 h 2035981"/>
              <a:gd name="connsiteX17" fmla="*/ 1122452 w 1441934"/>
              <a:gd name="connsiteY17" fmla="*/ 91020 h 2035981"/>
              <a:gd name="connsiteX18" fmla="*/ 1011485 w 1441934"/>
              <a:gd name="connsiteY18" fmla="*/ 52920 h 2035981"/>
              <a:gd name="connsiteX19" fmla="*/ 948620 w 1441934"/>
              <a:gd name="connsiteY19" fmla="*/ 31965 h 2035981"/>
              <a:gd name="connsiteX20" fmla="*/ 887660 w 1441934"/>
              <a:gd name="connsiteY20" fmla="*/ 26726 h 2035981"/>
              <a:gd name="connsiteX21" fmla="*/ 813365 w 1441934"/>
              <a:gd name="connsiteY21" fmla="*/ 17677 h 2035981"/>
              <a:gd name="connsiteX22" fmla="*/ 708590 w 1441934"/>
              <a:gd name="connsiteY22" fmla="*/ 56 h 2035981"/>
              <a:gd name="connsiteX23" fmla="*/ 615245 w 1441934"/>
              <a:gd name="connsiteY23" fmla="*/ 11010 h 2035981"/>
              <a:gd name="connsiteX24" fmla="*/ 405219 w 1441934"/>
              <a:gd name="connsiteY24" fmla="*/ 83876 h 2035981"/>
              <a:gd name="connsiteX25" fmla="*/ 307111 w 1441934"/>
              <a:gd name="connsiteY25" fmla="*/ 158171 h 2035981"/>
              <a:gd name="connsiteX26" fmla="*/ 244723 w 1441934"/>
              <a:gd name="connsiteY26" fmla="*/ 228180 h 2035981"/>
              <a:gd name="connsiteX27" fmla="*/ 191859 w 1441934"/>
              <a:gd name="connsiteY27" fmla="*/ 292474 h 2035981"/>
              <a:gd name="connsiteX28" fmla="*/ 149473 w 1441934"/>
              <a:gd name="connsiteY28" fmla="*/ 380580 h 2035981"/>
              <a:gd name="connsiteX29" fmla="*/ 112801 w 1441934"/>
              <a:gd name="connsiteY29" fmla="*/ 577271 h 2035981"/>
              <a:gd name="connsiteX30" fmla="*/ 121850 w 1441934"/>
              <a:gd name="connsiteY30" fmla="*/ 680617 h 2035981"/>
              <a:gd name="connsiteX31" fmla="*/ 178524 w 1441934"/>
              <a:gd name="connsiteY31" fmla="*/ 825874 h 2035981"/>
              <a:gd name="connsiteX32" fmla="*/ 221386 w 1441934"/>
              <a:gd name="connsiteY32" fmla="*/ 892072 h 2035981"/>
              <a:gd name="connsiteX33" fmla="*/ 244247 w 1441934"/>
              <a:gd name="connsiteY33" fmla="*/ 921600 h 2035981"/>
              <a:gd name="connsiteX34" fmla="*/ 295681 w 1441934"/>
              <a:gd name="connsiteY34" fmla="*/ 1016374 h 2035981"/>
              <a:gd name="connsiteX35" fmla="*/ 319970 w 1441934"/>
              <a:gd name="connsiteY35" fmla="*/ 1153058 h 2035981"/>
              <a:gd name="connsiteX36" fmla="*/ 311874 w 1441934"/>
              <a:gd name="connsiteY36" fmla="*/ 1322603 h 2035981"/>
              <a:gd name="connsiteX37" fmla="*/ 277584 w 1441934"/>
              <a:gd name="connsiteY37" fmla="*/ 1397850 h 2035981"/>
              <a:gd name="connsiteX38" fmla="*/ 248533 w 1441934"/>
              <a:gd name="connsiteY38" fmla="*/ 1431664 h 2035981"/>
              <a:gd name="connsiteX39" fmla="*/ 7949 w 1441934"/>
              <a:gd name="connsiteY39" fmla="*/ 1611103 h 2035981"/>
              <a:gd name="connsiteX40" fmla="*/ 1635 w 1441934"/>
              <a:gd name="connsiteY40" fmla="*/ 1697549 h 2035981"/>
              <a:gd name="connsiteX41" fmla="*/ 321875 w 1441934"/>
              <a:gd name="connsiteY41" fmla="*/ 1465954 h 2035981"/>
              <a:gd name="connsiteX42" fmla="*/ 326638 w 1441934"/>
              <a:gd name="connsiteY42" fmla="*/ 1462620 h 2035981"/>
              <a:gd name="connsiteX43" fmla="*/ 390932 w 1441934"/>
              <a:gd name="connsiteY43" fmla="*/ 1330699 h 2035981"/>
              <a:gd name="connsiteX44" fmla="*/ 413792 w 1441934"/>
              <a:gd name="connsiteY44" fmla="*/ 1234020 h 2035981"/>
              <a:gd name="connsiteX45" fmla="*/ 437128 w 1441934"/>
              <a:gd name="connsiteY45" fmla="*/ 1156391 h 2035981"/>
              <a:gd name="connsiteX46" fmla="*/ 480943 w 1441934"/>
              <a:gd name="connsiteY46" fmla="*/ 1052569 h 2035981"/>
              <a:gd name="connsiteX47" fmla="*/ 472847 w 1441934"/>
              <a:gd name="connsiteY47" fmla="*/ 962081 h 2035981"/>
              <a:gd name="connsiteX48" fmla="*/ 475704 w 1441934"/>
              <a:gd name="connsiteY48" fmla="*/ 770152 h 2035981"/>
              <a:gd name="connsiteX49" fmla="*/ 486182 w 1441934"/>
              <a:gd name="connsiteY49" fmla="*/ 738720 h 2035981"/>
              <a:gd name="connsiteX50" fmla="*/ 545237 w 1441934"/>
              <a:gd name="connsiteY50" fmla="*/ 699191 h 2035981"/>
              <a:gd name="connsiteX51" fmla="*/ 619055 w 1441934"/>
              <a:gd name="connsiteY51" fmla="*/ 681570 h 2035981"/>
              <a:gd name="connsiteX52" fmla="*/ 756692 w 1441934"/>
              <a:gd name="connsiteY52" fmla="*/ 742054 h 2035981"/>
              <a:gd name="connsiteX53" fmla="*/ 842417 w 1441934"/>
              <a:gd name="connsiteY53" fmla="*/ 908265 h 2035981"/>
              <a:gd name="connsiteX54" fmla="*/ 835273 w 1441934"/>
              <a:gd name="connsiteY54" fmla="*/ 918742 h 2035981"/>
              <a:gd name="connsiteX55" fmla="*/ 737642 w 1441934"/>
              <a:gd name="connsiteY55" fmla="*/ 921600 h 2035981"/>
              <a:gd name="connsiteX56" fmla="*/ 658584 w 1441934"/>
              <a:gd name="connsiteY56" fmla="*/ 932554 h 2035981"/>
              <a:gd name="connsiteX57" fmla="*/ 688112 w 1441934"/>
              <a:gd name="connsiteY57" fmla="*/ 946841 h 2035981"/>
              <a:gd name="connsiteX58" fmla="*/ 1049585 w 1441934"/>
              <a:gd name="connsiteY58" fmla="*/ 946841 h 2035981"/>
              <a:gd name="connsiteX59" fmla="*/ 1071493 w 1441934"/>
              <a:gd name="connsiteY59" fmla="*/ 949222 h 2035981"/>
              <a:gd name="connsiteX60" fmla="*/ 1056253 w 1441934"/>
              <a:gd name="connsiteY60" fmla="*/ 1015421 h 2035981"/>
              <a:gd name="connsiteX61" fmla="*/ 1042918 w 1441934"/>
              <a:gd name="connsiteY61" fmla="*/ 1156867 h 2035981"/>
              <a:gd name="connsiteX62" fmla="*/ 1026726 w 1441934"/>
              <a:gd name="connsiteY62" fmla="*/ 1170679 h 2035981"/>
              <a:gd name="connsiteX63" fmla="*/ 982434 w 1441934"/>
              <a:gd name="connsiteY63" fmla="*/ 1173536 h 2035981"/>
              <a:gd name="connsiteX64" fmla="*/ 936714 w 1441934"/>
              <a:gd name="connsiteY64" fmla="*/ 1188776 h 2035981"/>
              <a:gd name="connsiteX65" fmla="*/ 793363 w 1441934"/>
              <a:gd name="connsiteY65" fmla="*/ 1164011 h 2035981"/>
              <a:gd name="connsiteX66" fmla="*/ 723354 w 1441934"/>
              <a:gd name="connsiteY66" fmla="*/ 1152105 h 2035981"/>
              <a:gd name="connsiteX67" fmla="*/ 664775 w 1441934"/>
              <a:gd name="connsiteY67" fmla="*/ 1140675 h 2035981"/>
              <a:gd name="connsiteX68" fmla="*/ 746690 w 1441934"/>
              <a:gd name="connsiteY68" fmla="*/ 1182109 h 2035981"/>
              <a:gd name="connsiteX69" fmla="*/ 930999 w 1441934"/>
              <a:gd name="connsiteY69" fmla="*/ 1240211 h 2035981"/>
              <a:gd name="connsiteX70" fmla="*/ 951954 w 1441934"/>
              <a:gd name="connsiteY70" fmla="*/ 1253070 h 2035981"/>
              <a:gd name="connsiteX71" fmla="*/ 989102 w 1441934"/>
              <a:gd name="connsiteY71" fmla="*/ 1286408 h 2035981"/>
              <a:gd name="connsiteX72" fmla="*/ 1101497 w 1441934"/>
              <a:gd name="connsiteY72" fmla="*/ 1374990 h 2035981"/>
              <a:gd name="connsiteX73" fmla="*/ 983387 w 1441934"/>
              <a:gd name="connsiteY73" fmla="*/ 1376895 h 2035981"/>
              <a:gd name="connsiteX74" fmla="*/ 894328 w 1441934"/>
              <a:gd name="connsiteY74" fmla="*/ 1400708 h 2035981"/>
              <a:gd name="connsiteX75" fmla="*/ 866229 w 1441934"/>
              <a:gd name="connsiteY75" fmla="*/ 1481194 h 2035981"/>
              <a:gd name="connsiteX76" fmla="*/ 843845 w 1441934"/>
              <a:gd name="connsiteY76" fmla="*/ 1585969 h 2035981"/>
              <a:gd name="connsiteX77" fmla="*/ 837654 w 1441934"/>
              <a:gd name="connsiteY77" fmla="*/ 1707889 h 2035981"/>
              <a:gd name="connsiteX78" fmla="*/ 931952 w 1441934"/>
              <a:gd name="connsiteY78" fmla="*/ 1961730 h 2035981"/>
              <a:gd name="connsiteX79" fmla="*/ 966659 w 1441934"/>
              <a:gd name="connsiteY79" fmla="*/ 2030432 h 2035981"/>
              <a:gd name="connsiteX80" fmla="*/ 1029289 w 1441934"/>
              <a:gd name="connsiteY80" fmla="*/ 2028050 h 2035981"/>
              <a:gd name="connsiteX81" fmla="*/ 950049 w 1441934"/>
              <a:gd name="connsiteY81" fmla="*/ 1863623 h 2035981"/>
              <a:gd name="connsiteX82" fmla="*/ 915283 w 1441934"/>
              <a:gd name="connsiteY82" fmla="*/ 1739321 h 2035981"/>
              <a:gd name="connsiteX83" fmla="*/ 918140 w 1441934"/>
              <a:gd name="connsiteY83" fmla="*/ 1626450 h 2035981"/>
              <a:gd name="connsiteX84" fmla="*/ 932904 w 1441934"/>
              <a:gd name="connsiteY84" fmla="*/ 1547869 h 2035981"/>
              <a:gd name="connsiteX85" fmla="*/ 940048 w 1441934"/>
              <a:gd name="connsiteY85" fmla="*/ 1509293 h 2035981"/>
              <a:gd name="connsiteX86" fmla="*/ 949097 w 1441934"/>
              <a:gd name="connsiteY86" fmla="*/ 1485956 h 2035981"/>
              <a:gd name="connsiteX87" fmla="*/ 972909 w 1441934"/>
              <a:gd name="connsiteY87" fmla="*/ 1463096 h 2035981"/>
              <a:gd name="connsiteX88" fmla="*/ 1112927 w 1441934"/>
              <a:gd name="connsiteY88" fmla="*/ 1449761 h 2035981"/>
              <a:gd name="connsiteX89" fmla="*/ 1243895 w 1441934"/>
              <a:gd name="connsiteY89" fmla="*/ 1462144 h 2035981"/>
              <a:gd name="connsiteX90" fmla="*/ 1301998 w 1441934"/>
              <a:gd name="connsiteY90" fmla="*/ 1442141 h 2035981"/>
              <a:gd name="connsiteX91" fmla="*/ 1321524 w 1441934"/>
              <a:gd name="connsiteY91" fmla="*/ 1404994 h 2035981"/>
              <a:gd name="connsiteX92" fmla="*/ 1414393 w 1441934"/>
              <a:gd name="connsiteY92" fmla="*/ 1216399 h 2035981"/>
              <a:gd name="connsiteX93" fmla="*/ 1438682 w 1441934"/>
              <a:gd name="connsiteY93" fmla="*/ 1015897 h 2035981"/>
              <a:gd name="connsiteX94" fmla="*/ 1430586 w 1441934"/>
              <a:gd name="connsiteY94" fmla="*/ 975416 h 2035981"/>
              <a:gd name="connsiteX95" fmla="*/ 1432967 w 1441934"/>
              <a:gd name="connsiteY95" fmla="*/ 970177 h 2035981"/>
              <a:gd name="connsiteX96" fmla="*/ 511423 w 1441934"/>
              <a:gd name="connsiteY96" fmla="*/ 447255 h 2035981"/>
              <a:gd name="connsiteX97" fmla="*/ 548570 w 1441934"/>
              <a:gd name="connsiteY97" fmla="*/ 449160 h 2035981"/>
              <a:gd name="connsiteX98" fmla="*/ 442843 w 1441934"/>
              <a:gd name="connsiteY98" fmla="*/ 509167 h 2035981"/>
              <a:gd name="connsiteX99" fmla="*/ 367119 w 1441934"/>
              <a:gd name="connsiteY99" fmla="*/ 512025 h 2035981"/>
              <a:gd name="connsiteX100" fmla="*/ 403314 w 1441934"/>
              <a:gd name="connsiteY100" fmla="*/ 423442 h 2035981"/>
              <a:gd name="connsiteX101" fmla="*/ 379502 w 1441934"/>
              <a:gd name="connsiteY101" fmla="*/ 436777 h 2035981"/>
              <a:gd name="connsiteX102" fmla="*/ 317589 w 1441934"/>
              <a:gd name="connsiteY102" fmla="*/ 490594 h 2035981"/>
              <a:gd name="connsiteX103" fmla="*/ 279013 w 1441934"/>
              <a:gd name="connsiteY103" fmla="*/ 516787 h 2035981"/>
              <a:gd name="connsiteX104" fmla="*/ 512375 w 1441934"/>
              <a:gd name="connsiteY104" fmla="*/ 316762 h 2035981"/>
              <a:gd name="connsiteX105" fmla="*/ 515233 w 1441934"/>
              <a:gd name="connsiteY105" fmla="*/ 319620 h 2035981"/>
              <a:gd name="connsiteX106" fmla="*/ 484277 w 1441934"/>
              <a:gd name="connsiteY106" fmla="*/ 363911 h 2035981"/>
              <a:gd name="connsiteX107" fmla="*/ 480943 w 1441934"/>
              <a:gd name="connsiteY107" fmla="*/ 372484 h 2035981"/>
              <a:gd name="connsiteX108" fmla="*/ 489992 w 1441934"/>
              <a:gd name="connsiteY108" fmla="*/ 373912 h 2035981"/>
              <a:gd name="connsiteX109" fmla="*/ 557143 w 1441934"/>
              <a:gd name="connsiteY109" fmla="*/ 362482 h 2035981"/>
              <a:gd name="connsiteX110" fmla="*/ 570002 w 1441934"/>
              <a:gd name="connsiteY110" fmla="*/ 362006 h 2035981"/>
              <a:gd name="connsiteX111" fmla="*/ 510470 w 1441934"/>
              <a:gd name="connsiteY111" fmla="*/ 416775 h 2035981"/>
              <a:gd name="connsiteX112" fmla="*/ 510470 w 1441934"/>
              <a:gd name="connsiteY112" fmla="*/ 416775 h 2035981"/>
              <a:gd name="connsiteX113" fmla="*/ 502374 w 1441934"/>
              <a:gd name="connsiteY113" fmla="*/ 432015 h 2035981"/>
              <a:gd name="connsiteX114" fmla="*/ 511423 w 1441934"/>
              <a:gd name="connsiteY114" fmla="*/ 447255 h 2035981"/>
              <a:gd name="connsiteX115" fmla="*/ 1073398 w 1441934"/>
              <a:gd name="connsiteY115" fmla="*/ 859211 h 2035981"/>
              <a:gd name="connsiteX116" fmla="*/ 1057682 w 1441934"/>
              <a:gd name="connsiteY116" fmla="*/ 861116 h 2035981"/>
              <a:gd name="connsiteX117" fmla="*/ 1064826 w 1441934"/>
              <a:gd name="connsiteY117" fmla="*/ 879214 h 2035981"/>
              <a:gd name="connsiteX118" fmla="*/ 1044347 w 1441934"/>
              <a:gd name="connsiteY118" fmla="*/ 906360 h 2035981"/>
              <a:gd name="connsiteX119" fmla="*/ 886708 w 1441934"/>
              <a:gd name="connsiteY119" fmla="*/ 907789 h 2035981"/>
              <a:gd name="connsiteX120" fmla="*/ 878612 w 1441934"/>
              <a:gd name="connsiteY120" fmla="*/ 895882 h 2035981"/>
              <a:gd name="connsiteX121" fmla="*/ 886232 w 1441934"/>
              <a:gd name="connsiteY121" fmla="*/ 835399 h 2035981"/>
              <a:gd name="connsiteX122" fmla="*/ 886232 w 1441934"/>
              <a:gd name="connsiteY122" fmla="*/ 835399 h 2035981"/>
              <a:gd name="connsiteX123" fmla="*/ 887660 w 1441934"/>
              <a:gd name="connsiteY123" fmla="*/ 827302 h 2035981"/>
              <a:gd name="connsiteX124" fmla="*/ 898614 w 1441934"/>
              <a:gd name="connsiteY124" fmla="*/ 730624 h 2035981"/>
              <a:gd name="connsiteX125" fmla="*/ 915759 w 1441934"/>
              <a:gd name="connsiteY125" fmla="*/ 665854 h 2035981"/>
              <a:gd name="connsiteX126" fmla="*/ 945287 w 1441934"/>
              <a:gd name="connsiteY126" fmla="*/ 645375 h 2035981"/>
              <a:gd name="connsiteX127" fmla="*/ 1135787 w 1441934"/>
              <a:gd name="connsiteY127" fmla="*/ 546315 h 2035981"/>
              <a:gd name="connsiteX128" fmla="*/ 1146740 w 1441934"/>
              <a:gd name="connsiteY128" fmla="*/ 545839 h 2035981"/>
              <a:gd name="connsiteX129" fmla="*/ 1143407 w 1441934"/>
              <a:gd name="connsiteY129" fmla="*/ 556792 h 2035981"/>
              <a:gd name="connsiteX130" fmla="*/ 1015295 w 1441934"/>
              <a:gd name="connsiteY130" fmla="*/ 718241 h 2035981"/>
              <a:gd name="connsiteX131" fmla="*/ 1020058 w 1441934"/>
              <a:gd name="connsiteY131" fmla="*/ 731100 h 2035981"/>
              <a:gd name="connsiteX132" fmla="*/ 1020058 w 1441934"/>
              <a:gd name="connsiteY132" fmla="*/ 731100 h 2035981"/>
              <a:gd name="connsiteX133" fmla="*/ 1095782 w 1441934"/>
              <a:gd name="connsiteY133" fmla="*/ 686809 h 2035981"/>
              <a:gd name="connsiteX134" fmla="*/ 1129595 w 1441934"/>
              <a:gd name="connsiteY134" fmla="*/ 666330 h 2035981"/>
              <a:gd name="connsiteX135" fmla="*/ 1135310 w 1441934"/>
              <a:gd name="connsiteY135" fmla="*/ 664425 h 2035981"/>
              <a:gd name="connsiteX136" fmla="*/ 1129595 w 1441934"/>
              <a:gd name="connsiteY136" fmla="*/ 666330 h 2035981"/>
              <a:gd name="connsiteX137" fmla="*/ 1163886 w 1441934"/>
              <a:gd name="connsiteY137" fmla="*/ 645851 h 2035981"/>
              <a:gd name="connsiteX138" fmla="*/ 1256278 w 1441934"/>
              <a:gd name="connsiteY138" fmla="*/ 589177 h 2035981"/>
              <a:gd name="connsiteX139" fmla="*/ 1271042 w 1441934"/>
              <a:gd name="connsiteY139" fmla="*/ 580129 h 2035981"/>
              <a:gd name="connsiteX140" fmla="*/ 1299140 w 1441934"/>
              <a:gd name="connsiteY140" fmla="*/ 590130 h 2035981"/>
              <a:gd name="connsiteX141" fmla="*/ 1310570 w 1441934"/>
              <a:gd name="connsiteY141" fmla="*/ 727766 h 2035981"/>
              <a:gd name="connsiteX142" fmla="*/ 1301522 w 1441934"/>
              <a:gd name="connsiteY142" fmla="*/ 768247 h 2035981"/>
              <a:gd name="connsiteX143" fmla="*/ 1301522 w 1441934"/>
              <a:gd name="connsiteY143" fmla="*/ 768247 h 2035981"/>
              <a:gd name="connsiteX144" fmla="*/ 1289615 w 1441934"/>
              <a:gd name="connsiteY144" fmla="*/ 850162 h 2035981"/>
              <a:gd name="connsiteX145" fmla="*/ 1276280 w 1441934"/>
              <a:gd name="connsiteY145" fmla="*/ 858735 h 2035981"/>
              <a:gd name="connsiteX146" fmla="*/ 1187222 w 1441934"/>
              <a:gd name="connsiteY146" fmla="*/ 858735 h 2035981"/>
              <a:gd name="connsiteX147" fmla="*/ 1073398 w 1441934"/>
              <a:gd name="connsiteY147" fmla="*/ 859211 h 2035981"/>
              <a:gd name="connsiteX148" fmla="*/ 1393914 w 1441934"/>
              <a:gd name="connsiteY148" fmla="*/ 1123054 h 2035981"/>
              <a:gd name="connsiteX149" fmla="*/ 1391057 w 1441934"/>
              <a:gd name="connsiteY149" fmla="*/ 1141151 h 2035981"/>
              <a:gd name="connsiteX150" fmla="*/ 1391057 w 1441934"/>
              <a:gd name="connsiteY150" fmla="*/ 1141151 h 2035981"/>
              <a:gd name="connsiteX151" fmla="*/ 1390580 w 1441934"/>
              <a:gd name="connsiteY151" fmla="*/ 1151153 h 2035981"/>
              <a:gd name="connsiteX152" fmla="*/ 1342955 w 1441934"/>
              <a:gd name="connsiteY152" fmla="*/ 1181633 h 2035981"/>
              <a:gd name="connsiteX153" fmla="*/ 1254849 w 1441934"/>
              <a:gd name="connsiteY153" fmla="*/ 1157820 h 2035981"/>
              <a:gd name="connsiteX154" fmla="*/ 1194842 w 1441934"/>
              <a:gd name="connsiteY154" fmla="*/ 1147342 h 2035981"/>
              <a:gd name="connsiteX155" fmla="*/ 1180554 w 1441934"/>
              <a:gd name="connsiteY155" fmla="*/ 1150676 h 2035981"/>
              <a:gd name="connsiteX156" fmla="*/ 1197223 w 1441934"/>
              <a:gd name="connsiteY156" fmla="*/ 1163535 h 2035981"/>
              <a:gd name="connsiteX157" fmla="*/ 1197223 w 1441934"/>
              <a:gd name="connsiteY157" fmla="*/ 1163535 h 2035981"/>
              <a:gd name="connsiteX158" fmla="*/ 1269613 w 1441934"/>
              <a:gd name="connsiteY158" fmla="*/ 1190205 h 2035981"/>
              <a:gd name="connsiteX159" fmla="*/ 1269613 w 1441934"/>
              <a:gd name="connsiteY159" fmla="*/ 1190205 h 2035981"/>
              <a:gd name="connsiteX160" fmla="*/ 1289615 w 1441934"/>
              <a:gd name="connsiteY160" fmla="*/ 1197349 h 2035981"/>
              <a:gd name="connsiteX161" fmla="*/ 1289615 w 1441934"/>
              <a:gd name="connsiteY161" fmla="*/ 1197349 h 2035981"/>
              <a:gd name="connsiteX162" fmla="*/ 1362958 w 1441934"/>
              <a:gd name="connsiteY162" fmla="*/ 1223543 h 2035981"/>
              <a:gd name="connsiteX163" fmla="*/ 1368673 w 1441934"/>
              <a:gd name="connsiteY163" fmla="*/ 1237354 h 2035981"/>
              <a:gd name="connsiteX164" fmla="*/ 1345337 w 1441934"/>
              <a:gd name="connsiteY164" fmla="*/ 1279740 h 2035981"/>
              <a:gd name="connsiteX165" fmla="*/ 1345337 w 1441934"/>
              <a:gd name="connsiteY165" fmla="*/ 1279740 h 2035981"/>
              <a:gd name="connsiteX166" fmla="*/ 1334383 w 1441934"/>
              <a:gd name="connsiteY166" fmla="*/ 1300219 h 2035981"/>
              <a:gd name="connsiteX167" fmla="*/ 1334383 w 1441934"/>
              <a:gd name="connsiteY167" fmla="*/ 1300219 h 2035981"/>
              <a:gd name="connsiteX168" fmla="*/ 1291520 w 1441934"/>
              <a:gd name="connsiteY168" fmla="*/ 1381181 h 2035981"/>
              <a:gd name="connsiteX169" fmla="*/ 1237228 w 1441934"/>
              <a:gd name="connsiteY169" fmla="*/ 1392611 h 2035981"/>
              <a:gd name="connsiteX170" fmla="*/ 1137215 w 1441934"/>
              <a:gd name="connsiteY170" fmla="*/ 1327841 h 2035981"/>
              <a:gd name="connsiteX171" fmla="*/ 1137215 w 1441934"/>
              <a:gd name="connsiteY171" fmla="*/ 1327841 h 2035981"/>
              <a:gd name="connsiteX172" fmla="*/ 1028154 w 1441934"/>
              <a:gd name="connsiteY172" fmla="*/ 1256404 h 2035981"/>
              <a:gd name="connsiteX173" fmla="*/ 1011962 w 1441934"/>
              <a:gd name="connsiteY173" fmla="*/ 1224971 h 2035981"/>
              <a:gd name="connsiteX174" fmla="*/ 1019105 w 1441934"/>
              <a:gd name="connsiteY174" fmla="*/ 1219733 h 2035981"/>
              <a:gd name="connsiteX175" fmla="*/ 1062444 w 1441934"/>
              <a:gd name="connsiteY175" fmla="*/ 1222590 h 2035981"/>
              <a:gd name="connsiteX176" fmla="*/ 1084352 w 1441934"/>
              <a:gd name="connsiteY176" fmla="*/ 1202588 h 2035981"/>
              <a:gd name="connsiteX177" fmla="*/ 1087209 w 1441934"/>
              <a:gd name="connsiteY177" fmla="*/ 1186871 h 2035981"/>
              <a:gd name="connsiteX178" fmla="*/ 1087209 w 1441934"/>
              <a:gd name="connsiteY178" fmla="*/ 1186871 h 2035981"/>
              <a:gd name="connsiteX179" fmla="*/ 1088162 w 1441934"/>
              <a:gd name="connsiteY179" fmla="*/ 1173060 h 2035981"/>
              <a:gd name="connsiteX180" fmla="*/ 1089590 w 1441934"/>
              <a:gd name="connsiteY180" fmla="*/ 1164964 h 2035981"/>
              <a:gd name="connsiteX181" fmla="*/ 1089590 w 1441934"/>
              <a:gd name="connsiteY181" fmla="*/ 1164964 h 2035981"/>
              <a:gd name="connsiteX182" fmla="*/ 1092924 w 1441934"/>
              <a:gd name="connsiteY182" fmla="*/ 1133531 h 2035981"/>
              <a:gd name="connsiteX183" fmla="*/ 1092924 w 1441934"/>
              <a:gd name="connsiteY183" fmla="*/ 1133531 h 2035981"/>
              <a:gd name="connsiteX184" fmla="*/ 1112927 w 1441934"/>
              <a:gd name="connsiteY184" fmla="*/ 955890 h 2035981"/>
              <a:gd name="connsiteX185" fmla="*/ 1116260 w 1441934"/>
              <a:gd name="connsiteY185" fmla="*/ 937792 h 2035981"/>
              <a:gd name="connsiteX186" fmla="*/ 1147217 w 1441934"/>
              <a:gd name="connsiteY186" fmla="*/ 912075 h 2035981"/>
              <a:gd name="connsiteX187" fmla="*/ 1310570 w 1441934"/>
              <a:gd name="connsiteY187" fmla="*/ 902550 h 2035981"/>
              <a:gd name="connsiteX188" fmla="*/ 1343432 w 1441934"/>
              <a:gd name="connsiteY188" fmla="*/ 907789 h 2035981"/>
              <a:gd name="connsiteX189" fmla="*/ 1369626 w 1441934"/>
              <a:gd name="connsiteY189" fmla="*/ 938745 h 2035981"/>
              <a:gd name="connsiteX190" fmla="*/ 1390580 w 1441934"/>
              <a:gd name="connsiteY190" fmla="*/ 1045901 h 2035981"/>
              <a:gd name="connsiteX191" fmla="*/ 1379151 w 1441934"/>
              <a:gd name="connsiteY191" fmla="*/ 1059236 h 2035981"/>
              <a:gd name="connsiteX192" fmla="*/ 1308189 w 1441934"/>
              <a:gd name="connsiteY192" fmla="*/ 1058760 h 2035981"/>
              <a:gd name="connsiteX193" fmla="*/ 1308189 w 1441934"/>
              <a:gd name="connsiteY193" fmla="*/ 1058760 h 2035981"/>
              <a:gd name="connsiteX194" fmla="*/ 1288663 w 1441934"/>
              <a:gd name="connsiteY194" fmla="*/ 1058760 h 2035981"/>
              <a:gd name="connsiteX195" fmla="*/ 1288663 w 1441934"/>
              <a:gd name="connsiteY195" fmla="*/ 1058760 h 2035981"/>
              <a:gd name="connsiteX196" fmla="*/ 1201033 w 1441934"/>
              <a:gd name="connsiteY196" fmla="*/ 1059236 h 2035981"/>
              <a:gd name="connsiteX197" fmla="*/ 1188174 w 1441934"/>
              <a:gd name="connsiteY197" fmla="*/ 1066380 h 2035981"/>
              <a:gd name="connsiteX198" fmla="*/ 1199604 w 1441934"/>
              <a:gd name="connsiteY198" fmla="*/ 1074476 h 2035981"/>
              <a:gd name="connsiteX199" fmla="*/ 1230084 w 1441934"/>
              <a:gd name="connsiteY199" fmla="*/ 1077810 h 2035981"/>
              <a:gd name="connsiteX200" fmla="*/ 1233894 w 1441934"/>
              <a:gd name="connsiteY200" fmla="*/ 1078763 h 2035981"/>
              <a:gd name="connsiteX201" fmla="*/ 1305808 w 1441934"/>
              <a:gd name="connsiteY201" fmla="*/ 1084001 h 2035981"/>
              <a:gd name="connsiteX202" fmla="*/ 1361529 w 1441934"/>
              <a:gd name="connsiteY202" fmla="*/ 1086383 h 2035981"/>
              <a:gd name="connsiteX203" fmla="*/ 1393914 w 1441934"/>
              <a:gd name="connsiteY203" fmla="*/ 1123054 h 203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441934" h="2035981">
                <a:moveTo>
                  <a:pt x="1432967" y="970177"/>
                </a:moveTo>
                <a:cubicBezTo>
                  <a:pt x="1430109" y="964462"/>
                  <a:pt x="1426299" y="961129"/>
                  <a:pt x="1423918" y="956842"/>
                </a:cubicBezTo>
                <a:cubicBezTo>
                  <a:pt x="1413440" y="935411"/>
                  <a:pt x="1414393" y="910646"/>
                  <a:pt x="1406297" y="888262"/>
                </a:cubicBezTo>
                <a:cubicBezTo>
                  <a:pt x="1397724" y="864450"/>
                  <a:pt x="1383913" y="843019"/>
                  <a:pt x="1372483" y="820159"/>
                </a:cubicBezTo>
                <a:cubicBezTo>
                  <a:pt x="1367721" y="809681"/>
                  <a:pt x="1364387" y="799204"/>
                  <a:pt x="1365815" y="787774"/>
                </a:cubicBezTo>
                <a:cubicBezTo>
                  <a:pt x="1362482" y="763961"/>
                  <a:pt x="1362482" y="739672"/>
                  <a:pt x="1364387" y="715384"/>
                </a:cubicBezTo>
                <a:cubicBezTo>
                  <a:pt x="1365815" y="696334"/>
                  <a:pt x="1372959" y="679189"/>
                  <a:pt x="1370578" y="659662"/>
                </a:cubicBezTo>
                <a:cubicBezTo>
                  <a:pt x="1368673" y="643470"/>
                  <a:pt x="1361053" y="628706"/>
                  <a:pt x="1359148" y="612990"/>
                </a:cubicBezTo>
                <a:cubicBezTo>
                  <a:pt x="1356767" y="596797"/>
                  <a:pt x="1358196" y="580129"/>
                  <a:pt x="1356290" y="563936"/>
                </a:cubicBezTo>
                <a:cubicBezTo>
                  <a:pt x="1351528" y="517264"/>
                  <a:pt x="1362005" y="471544"/>
                  <a:pt x="1372007" y="424871"/>
                </a:cubicBezTo>
                <a:cubicBezTo>
                  <a:pt x="1378198" y="395344"/>
                  <a:pt x="1360101" y="370579"/>
                  <a:pt x="1359624" y="342956"/>
                </a:cubicBezTo>
                <a:cubicBezTo>
                  <a:pt x="1359148" y="313429"/>
                  <a:pt x="1357243" y="284377"/>
                  <a:pt x="1355338" y="255326"/>
                </a:cubicBezTo>
                <a:cubicBezTo>
                  <a:pt x="1353433" y="224846"/>
                  <a:pt x="1314380" y="204367"/>
                  <a:pt x="1287711" y="191508"/>
                </a:cubicBezTo>
                <a:cubicBezTo>
                  <a:pt x="1276280" y="185793"/>
                  <a:pt x="1264374" y="181031"/>
                  <a:pt x="1252468" y="176268"/>
                </a:cubicBezTo>
                <a:cubicBezTo>
                  <a:pt x="1243419" y="172458"/>
                  <a:pt x="1235323" y="168172"/>
                  <a:pt x="1228179" y="161505"/>
                </a:cubicBezTo>
                <a:cubicBezTo>
                  <a:pt x="1214844" y="149122"/>
                  <a:pt x="1200557" y="137692"/>
                  <a:pt x="1185793" y="127215"/>
                </a:cubicBezTo>
                <a:cubicBezTo>
                  <a:pt x="1186269" y="118642"/>
                  <a:pt x="1177697" y="116737"/>
                  <a:pt x="1174363" y="111022"/>
                </a:cubicBezTo>
                <a:cubicBezTo>
                  <a:pt x="1158170" y="101973"/>
                  <a:pt x="1141026" y="93877"/>
                  <a:pt x="1122452" y="91020"/>
                </a:cubicBezTo>
                <a:cubicBezTo>
                  <a:pt x="1086733" y="85305"/>
                  <a:pt x="1047204" y="64826"/>
                  <a:pt x="1011485" y="52920"/>
                </a:cubicBezTo>
                <a:cubicBezTo>
                  <a:pt x="991007" y="46252"/>
                  <a:pt x="969576" y="35775"/>
                  <a:pt x="948620" y="31965"/>
                </a:cubicBezTo>
                <a:cubicBezTo>
                  <a:pt x="929094" y="28155"/>
                  <a:pt x="907663" y="29107"/>
                  <a:pt x="887660" y="26726"/>
                </a:cubicBezTo>
                <a:cubicBezTo>
                  <a:pt x="862895" y="23392"/>
                  <a:pt x="838607" y="13867"/>
                  <a:pt x="813365" y="17677"/>
                </a:cubicBezTo>
                <a:cubicBezTo>
                  <a:pt x="778599" y="10533"/>
                  <a:pt x="745262" y="-897"/>
                  <a:pt x="708590" y="56"/>
                </a:cubicBezTo>
                <a:cubicBezTo>
                  <a:pt x="677158" y="1008"/>
                  <a:pt x="645725" y="2913"/>
                  <a:pt x="615245" y="11010"/>
                </a:cubicBezTo>
                <a:cubicBezTo>
                  <a:pt x="541903" y="30536"/>
                  <a:pt x="467132" y="34346"/>
                  <a:pt x="405219" y="83876"/>
                </a:cubicBezTo>
                <a:cubicBezTo>
                  <a:pt x="373310" y="109117"/>
                  <a:pt x="335686" y="129120"/>
                  <a:pt x="307111" y="158171"/>
                </a:cubicBezTo>
                <a:cubicBezTo>
                  <a:pt x="285204" y="180555"/>
                  <a:pt x="264249" y="203891"/>
                  <a:pt x="244723" y="228180"/>
                </a:cubicBezTo>
                <a:cubicBezTo>
                  <a:pt x="227102" y="250087"/>
                  <a:pt x="205670" y="267232"/>
                  <a:pt x="191859" y="292474"/>
                </a:cubicBezTo>
                <a:cubicBezTo>
                  <a:pt x="176619" y="320096"/>
                  <a:pt x="159950" y="350576"/>
                  <a:pt x="149473" y="380580"/>
                </a:cubicBezTo>
                <a:cubicBezTo>
                  <a:pt x="128042" y="443921"/>
                  <a:pt x="113754" y="510120"/>
                  <a:pt x="112801" y="577271"/>
                </a:cubicBezTo>
                <a:cubicBezTo>
                  <a:pt x="112325" y="612037"/>
                  <a:pt x="114706" y="646327"/>
                  <a:pt x="121850" y="680617"/>
                </a:cubicBezTo>
                <a:cubicBezTo>
                  <a:pt x="132804" y="731576"/>
                  <a:pt x="152806" y="780630"/>
                  <a:pt x="178524" y="825874"/>
                </a:cubicBezTo>
                <a:cubicBezTo>
                  <a:pt x="191383" y="848734"/>
                  <a:pt x="205670" y="870641"/>
                  <a:pt x="221386" y="892072"/>
                </a:cubicBezTo>
                <a:cubicBezTo>
                  <a:pt x="228530" y="902074"/>
                  <a:pt x="236627" y="911599"/>
                  <a:pt x="244247" y="921600"/>
                </a:cubicBezTo>
                <a:cubicBezTo>
                  <a:pt x="268059" y="951604"/>
                  <a:pt x="287585" y="978750"/>
                  <a:pt x="295681" y="1016374"/>
                </a:cubicBezTo>
                <a:cubicBezTo>
                  <a:pt x="305683" y="1061617"/>
                  <a:pt x="315208" y="1106861"/>
                  <a:pt x="319970" y="1153058"/>
                </a:cubicBezTo>
                <a:cubicBezTo>
                  <a:pt x="325685" y="1209255"/>
                  <a:pt x="327114" y="1267358"/>
                  <a:pt x="311874" y="1322603"/>
                </a:cubicBezTo>
                <a:cubicBezTo>
                  <a:pt x="304730" y="1349273"/>
                  <a:pt x="293300" y="1374990"/>
                  <a:pt x="277584" y="1397850"/>
                </a:cubicBezTo>
                <a:cubicBezTo>
                  <a:pt x="269011" y="1410233"/>
                  <a:pt x="259010" y="1421186"/>
                  <a:pt x="248533" y="1431664"/>
                </a:cubicBezTo>
                <a:cubicBezTo>
                  <a:pt x="239484" y="1440236"/>
                  <a:pt x="73345" y="1560584"/>
                  <a:pt x="7949" y="1611103"/>
                </a:cubicBezTo>
                <a:cubicBezTo>
                  <a:pt x="283" y="1669359"/>
                  <a:pt x="-1877" y="1650100"/>
                  <a:pt x="1635" y="1697549"/>
                </a:cubicBezTo>
                <a:cubicBezTo>
                  <a:pt x="97962" y="1622712"/>
                  <a:pt x="306635" y="1476431"/>
                  <a:pt x="321875" y="1465954"/>
                </a:cubicBezTo>
                <a:cubicBezTo>
                  <a:pt x="323304" y="1465001"/>
                  <a:pt x="325685" y="1464049"/>
                  <a:pt x="326638" y="1462620"/>
                </a:cubicBezTo>
                <a:cubicBezTo>
                  <a:pt x="353308" y="1418805"/>
                  <a:pt x="376168" y="1380229"/>
                  <a:pt x="390932" y="1330699"/>
                </a:cubicBezTo>
                <a:cubicBezTo>
                  <a:pt x="400457" y="1299266"/>
                  <a:pt x="408553" y="1266881"/>
                  <a:pt x="413792" y="1234020"/>
                </a:cubicBezTo>
                <a:cubicBezTo>
                  <a:pt x="418554" y="1206874"/>
                  <a:pt x="414268" y="1174489"/>
                  <a:pt x="437128" y="1156391"/>
                </a:cubicBezTo>
                <a:cubicBezTo>
                  <a:pt x="467608" y="1132103"/>
                  <a:pt x="473799" y="1088764"/>
                  <a:pt x="480943" y="1052569"/>
                </a:cubicBezTo>
                <a:cubicBezTo>
                  <a:pt x="487134" y="1022565"/>
                  <a:pt x="476657" y="993990"/>
                  <a:pt x="472847" y="962081"/>
                </a:cubicBezTo>
                <a:cubicBezTo>
                  <a:pt x="466179" y="901121"/>
                  <a:pt x="461893" y="830160"/>
                  <a:pt x="475704" y="770152"/>
                </a:cubicBezTo>
                <a:cubicBezTo>
                  <a:pt x="478085" y="759199"/>
                  <a:pt x="480943" y="748245"/>
                  <a:pt x="486182" y="738720"/>
                </a:cubicBezTo>
                <a:cubicBezTo>
                  <a:pt x="496659" y="721099"/>
                  <a:pt x="527139" y="707764"/>
                  <a:pt x="545237" y="699191"/>
                </a:cubicBezTo>
                <a:cubicBezTo>
                  <a:pt x="568573" y="688237"/>
                  <a:pt x="593814" y="682046"/>
                  <a:pt x="619055" y="681570"/>
                </a:cubicBezTo>
                <a:cubicBezTo>
                  <a:pt x="671443" y="680141"/>
                  <a:pt x="721925" y="702525"/>
                  <a:pt x="756692" y="742054"/>
                </a:cubicBezTo>
                <a:cubicBezTo>
                  <a:pt x="799078" y="790155"/>
                  <a:pt x="822414" y="848257"/>
                  <a:pt x="842417" y="908265"/>
                </a:cubicBezTo>
                <a:cubicBezTo>
                  <a:pt x="844798" y="915409"/>
                  <a:pt x="842417" y="918266"/>
                  <a:pt x="835273" y="918742"/>
                </a:cubicBezTo>
                <a:cubicBezTo>
                  <a:pt x="802888" y="920647"/>
                  <a:pt x="770027" y="921124"/>
                  <a:pt x="737642" y="921600"/>
                </a:cubicBezTo>
                <a:cubicBezTo>
                  <a:pt x="722402" y="922076"/>
                  <a:pt x="669062" y="915885"/>
                  <a:pt x="658584" y="932554"/>
                </a:cubicBezTo>
                <a:cubicBezTo>
                  <a:pt x="648583" y="948270"/>
                  <a:pt x="679063" y="946841"/>
                  <a:pt x="688112" y="946841"/>
                </a:cubicBezTo>
                <a:lnTo>
                  <a:pt x="1049585" y="946841"/>
                </a:lnTo>
                <a:cubicBezTo>
                  <a:pt x="1056729" y="946841"/>
                  <a:pt x="1064349" y="945412"/>
                  <a:pt x="1071493" y="949222"/>
                </a:cubicBezTo>
                <a:cubicBezTo>
                  <a:pt x="1056729" y="957795"/>
                  <a:pt x="1058158" y="1000657"/>
                  <a:pt x="1056253" y="1015421"/>
                </a:cubicBezTo>
                <a:cubicBezTo>
                  <a:pt x="1049109" y="1064475"/>
                  <a:pt x="1047680" y="1108766"/>
                  <a:pt x="1042918" y="1156867"/>
                </a:cubicBezTo>
                <a:cubicBezTo>
                  <a:pt x="1041965" y="1167345"/>
                  <a:pt x="1036251" y="1170679"/>
                  <a:pt x="1026726" y="1170679"/>
                </a:cubicBezTo>
                <a:cubicBezTo>
                  <a:pt x="1012914" y="1170679"/>
                  <a:pt x="996722" y="1170203"/>
                  <a:pt x="982434" y="1173536"/>
                </a:cubicBezTo>
                <a:cubicBezTo>
                  <a:pt x="967670" y="1176870"/>
                  <a:pt x="951478" y="1191158"/>
                  <a:pt x="936714" y="1188776"/>
                </a:cubicBezTo>
                <a:lnTo>
                  <a:pt x="793363" y="1164011"/>
                </a:lnTo>
                <a:lnTo>
                  <a:pt x="723354" y="1152105"/>
                </a:lnTo>
                <a:cubicBezTo>
                  <a:pt x="712877" y="1150200"/>
                  <a:pt x="672872" y="1133055"/>
                  <a:pt x="664775" y="1140675"/>
                </a:cubicBezTo>
                <a:cubicBezTo>
                  <a:pt x="648107" y="1155915"/>
                  <a:pt x="738118" y="1180204"/>
                  <a:pt x="746690" y="1182109"/>
                </a:cubicBezTo>
                <a:cubicBezTo>
                  <a:pt x="810032" y="1197349"/>
                  <a:pt x="869087" y="1221161"/>
                  <a:pt x="930999" y="1240211"/>
                </a:cubicBezTo>
                <a:cubicBezTo>
                  <a:pt x="939095" y="1242593"/>
                  <a:pt x="945763" y="1246879"/>
                  <a:pt x="951954" y="1253070"/>
                </a:cubicBezTo>
                <a:cubicBezTo>
                  <a:pt x="966242" y="1257833"/>
                  <a:pt x="978624" y="1276406"/>
                  <a:pt x="989102" y="1286408"/>
                </a:cubicBezTo>
                <a:cubicBezTo>
                  <a:pt x="1024820" y="1321174"/>
                  <a:pt x="1060539" y="1346891"/>
                  <a:pt x="1101497" y="1374990"/>
                </a:cubicBezTo>
                <a:cubicBezTo>
                  <a:pt x="1061968" y="1379753"/>
                  <a:pt x="1022439" y="1378324"/>
                  <a:pt x="983387" y="1376895"/>
                </a:cubicBezTo>
                <a:cubicBezTo>
                  <a:pt x="951478" y="1375466"/>
                  <a:pt x="917664" y="1375466"/>
                  <a:pt x="894328" y="1400708"/>
                </a:cubicBezTo>
                <a:cubicBezTo>
                  <a:pt x="873849" y="1423091"/>
                  <a:pt x="872897" y="1453571"/>
                  <a:pt x="866229" y="1481194"/>
                </a:cubicBezTo>
                <a:cubicBezTo>
                  <a:pt x="857657" y="1515960"/>
                  <a:pt x="849084" y="1550250"/>
                  <a:pt x="843845" y="1585969"/>
                </a:cubicBezTo>
                <a:cubicBezTo>
                  <a:pt x="838607" y="1626450"/>
                  <a:pt x="836225" y="1666931"/>
                  <a:pt x="837654" y="1707889"/>
                </a:cubicBezTo>
                <a:cubicBezTo>
                  <a:pt x="840988" y="1801710"/>
                  <a:pt x="910451" y="1907973"/>
                  <a:pt x="931952" y="1961730"/>
                </a:cubicBezTo>
                <a:cubicBezTo>
                  <a:pt x="953453" y="2015487"/>
                  <a:pt x="950436" y="2019379"/>
                  <a:pt x="966659" y="2030432"/>
                </a:cubicBezTo>
                <a:cubicBezTo>
                  <a:pt x="982882" y="2041485"/>
                  <a:pt x="1002975" y="2033526"/>
                  <a:pt x="1029289" y="2028050"/>
                </a:cubicBezTo>
                <a:cubicBezTo>
                  <a:pt x="1019108" y="1987510"/>
                  <a:pt x="961955" y="1906485"/>
                  <a:pt x="950049" y="1863623"/>
                </a:cubicBezTo>
                <a:cubicBezTo>
                  <a:pt x="938619" y="1822189"/>
                  <a:pt x="926713" y="1780755"/>
                  <a:pt x="915283" y="1739321"/>
                </a:cubicBezTo>
                <a:cubicBezTo>
                  <a:pt x="905282" y="1703603"/>
                  <a:pt x="912425" y="1662645"/>
                  <a:pt x="918140" y="1626450"/>
                </a:cubicBezTo>
                <a:cubicBezTo>
                  <a:pt x="922427" y="1600256"/>
                  <a:pt x="927665" y="1574063"/>
                  <a:pt x="932904" y="1547869"/>
                </a:cubicBezTo>
                <a:cubicBezTo>
                  <a:pt x="935285" y="1535010"/>
                  <a:pt x="936714" y="1521675"/>
                  <a:pt x="940048" y="1509293"/>
                </a:cubicBezTo>
                <a:cubicBezTo>
                  <a:pt x="942429" y="1501196"/>
                  <a:pt x="947668" y="1494053"/>
                  <a:pt x="949097" y="1485956"/>
                </a:cubicBezTo>
                <a:cubicBezTo>
                  <a:pt x="951954" y="1472621"/>
                  <a:pt x="960527" y="1465478"/>
                  <a:pt x="972909" y="1463096"/>
                </a:cubicBezTo>
                <a:cubicBezTo>
                  <a:pt x="1019105" y="1454524"/>
                  <a:pt x="1065778" y="1450238"/>
                  <a:pt x="1112927" y="1449761"/>
                </a:cubicBezTo>
                <a:cubicBezTo>
                  <a:pt x="1155313" y="1449285"/>
                  <a:pt x="1203890" y="1446428"/>
                  <a:pt x="1243895" y="1462144"/>
                </a:cubicBezTo>
                <a:cubicBezTo>
                  <a:pt x="1269137" y="1472145"/>
                  <a:pt x="1286758" y="1470240"/>
                  <a:pt x="1301998" y="1442141"/>
                </a:cubicBezTo>
                <a:cubicBezTo>
                  <a:pt x="1309618" y="1430235"/>
                  <a:pt x="1315809" y="1417376"/>
                  <a:pt x="1321524" y="1404994"/>
                </a:cubicBezTo>
                <a:cubicBezTo>
                  <a:pt x="1351528" y="1342129"/>
                  <a:pt x="1392009" y="1282121"/>
                  <a:pt x="1414393" y="1216399"/>
                </a:cubicBezTo>
                <a:cubicBezTo>
                  <a:pt x="1435824" y="1152581"/>
                  <a:pt x="1448207" y="1083049"/>
                  <a:pt x="1438682" y="1015897"/>
                </a:cubicBezTo>
                <a:cubicBezTo>
                  <a:pt x="1436777" y="1002562"/>
                  <a:pt x="1434872" y="988275"/>
                  <a:pt x="1430586" y="975416"/>
                </a:cubicBezTo>
                <a:cubicBezTo>
                  <a:pt x="1433919" y="972559"/>
                  <a:pt x="1433443" y="971130"/>
                  <a:pt x="1432967" y="970177"/>
                </a:cubicBezTo>
                <a:close/>
                <a:moveTo>
                  <a:pt x="511423" y="447255"/>
                </a:moveTo>
                <a:cubicBezTo>
                  <a:pt x="523805" y="447255"/>
                  <a:pt x="536188" y="447255"/>
                  <a:pt x="548570" y="449160"/>
                </a:cubicBezTo>
                <a:cubicBezTo>
                  <a:pt x="516662" y="475354"/>
                  <a:pt x="483324" y="498214"/>
                  <a:pt x="442843" y="509167"/>
                </a:cubicBezTo>
                <a:cubicBezTo>
                  <a:pt x="418554" y="516787"/>
                  <a:pt x="393789" y="516311"/>
                  <a:pt x="367119" y="512025"/>
                </a:cubicBezTo>
                <a:cubicBezTo>
                  <a:pt x="403314" y="492022"/>
                  <a:pt x="404743" y="458685"/>
                  <a:pt x="403314" y="423442"/>
                </a:cubicBezTo>
                <a:cubicBezTo>
                  <a:pt x="393789" y="423442"/>
                  <a:pt x="386645" y="431062"/>
                  <a:pt x="379502" y="436777"/>
                </a:cubicBezTo>
                <a:cubicBezTo>
                  <a:pt x="358547" y="454399"/>
                  <a:pt x="338068" y="472496"/>
                  <a:pt x="317589" y="490594"/>
                </a:cubicBezTo>
                <a:cubicBezTo>
                  <a:pt x="305683" y="500595"/>
                  <a:pt x="294253" y="511549"/>
                  <a:pt x="279013" y="516787"/>
                </a:cubicBezTo>
                <a:cubicBezTo>
                  <a:pt x="342354" y="432491"/>
                  <a:pt x="413792" y="358672"/>
                  <a:pt x="512375" y="316762"/>
                </a:cubicBezTo>
                <a:lnTo>
                  <a:pt x="515233" y="319620"/>
                </a:lnTo>
                <a:cubicBezTo>
                  <a:pt x="504755" y="334384"/>
                  <a:pt x="494754" y="349147"/>
                  <a:pt x="484277" y="363911"/>
                </a:cubicBezTo>
                <a:cubicBezTo>
                  <a:pt x="482372" y="366292"/>
                  <a:pt x="479038" y="369150"/>
                  <a:pt x="480943" y="372484"/>
                </a:cubicBezTo>
                <a:cubicBezTo>
                  <a:pt x="482848" y="375817"/>
                  <a:pt x="487134" y="374389"/>
                  <a:pt x="489992" y="373912"/>
                </a:cubicBezTo>
                <a:lnTo>
                  <a:pt x="557143" y="362482"/>
                </a:lnTo>
                <a:cubicBezTo>
                  <a:pt x="560953" y="362006"/>
                  <a:pt x="565239" y="361530"/>
                  <a:pt x="570002" y="362006"/>
                </a:cubicBezTo>
                <a:cubicBezTo>
                  <a:pt x="545713" y="375817"/>
                  <a:pt x="527615" y="395344"/>
                  <a:pt x="510470" y="416775"/>
                </a:cubicBezTo>
                <a:lnTo>
                  <a:pt x="510470" y="416775"/>
                </a:lnTo>
                <a:cubicBezTo>
                  <a:pt x="507613" y="422014"/>
                  <a:pt x="505232" y="426776"/>
                  <a:pt x="502374" y="432015"/>
                </a:cubicBezTo>
                <a:cubicBezTo>
                  <a:pt x="495230" y="445826"/>
                  <a:pt x="496183" y="447255"/>
                  <a:pt x="511423" y="447255"/>
                </a:cubicBezTo>
                <a:close/>
                <a:moveTo>
                  <a:pt x="1073398" y="859211"/>
                </a:moveTo>
                <a:cubicBezTo>
                  <a:pt x="1068159" y="859211"/>
                  <a:pt x="1062444" y="858735"/>
                  <a:pt x="1057682" y="861116"/>
                </a:cubicBezTo>
                <a:cubicBezTo>
                  <a:pt x="1062444" y="866355"/>
                  <a:pt x="1063873" y="873022"/>
                  <a:pt x="1064826" y="879214"/>
                </a:cubicBezTo>
                <a:cubicBezTo>
                  <a:pt x="1067683" y="895882"/>
                  <a:pt x="1061492" y="905407"/>
                  <a:pt x="1044347" y="906360"/>
                </a:cubicBezTo>
                <a:cubicBezTo>
                  <a:pt x="991959" y="909694"/>
                  <a:pt x="939095" y="909217"/>
                  <a:pt x="886708" y="907789"/>
                </a:cubicBezTo>
                <a:cubicBezTo>
                  <a:pt x="877659" y="907789"/>
                  <a:pt x="878135" y="901597"/>
                  <a:pt x="878612" y="895882"/>
                </a:cubicBezTo>
                <a:cubicBezTo>
                  <a:pt x="880993" y="875880"/>
                  <a:pt x="883850" y="855877"/>
                  <a:pt x="886232" y="835399"/>
                </a:cubicBezTo>
                <a:lnTo>
                  <a:pt x="886232" y="835399"/>
                </a:lnTo>
                <a:cubicBezTo>
                  <a:pt x="886708" y="832541"/>
                  <a:pt x="887184" y="830160"/>
                  <a:pt x="887660" y="827302"/>
                </a:cubicBezTo>
                <a:cubicBezTo>
                  <a:pt x="888613" y="794917"/>
                  <a:pt x="894328" y="762532"/>
                  <a:pt x="898614" y="730624"/>
                </a:cubicBezTo>
                <a:cubicBezTo>
                  <a:pt x="902424" y="708716"/>
                  <a:pt x="899567" y="684904"/>
                  <a:pt x="915759" y="665854"/>
                </a:cubicBezTo>
                <a:cubicBezTo>
                  <a:pt x="922903" y="654900"/>
                  <a:pt x="934333" y="651090"/>
                  <a:pt x="945287" y="645375"/>
                </a:cubicBezTo>
                <a:cubicBezTo>
                  <a:pt x="1007676" y="610609"/>
                  <a:pt x="1072445" y="579176"/>
                  <a:pt x="1135787" y="546315"/>
                </a:cubicBezTo>
                <a:cubicBezTo>
                  <a:pt x="1139120" y="544410"/>
                  <a:pt x="1143407" y="541076"/>
                  <a:pt x="1146740" y="545839"/>
                </a:cubicBezTo>
                <a:cubicBezTo>
                  <a:pt x="1150074" y="550125"/>
                  <a:pt x="1145788" y="553459"/>
                  <a:pt x="1143407" y="556792"/>
                </a:cubicBezTo>
                <a:lnTo>
                  <a:pt x="1015295" y="718241"/>
                </a:lnTo>
                <a:cubicBezTo>
                  <a:pt x="1013390" y="723956"/>
                  <a:pt x="1018153" y="726814"/>
                  <a:pt x="1020058" y="731100"/>
                </a:cubicBezTo>
                <a:lnTo>
                  <a:pt x="1020058" y="731100"/>
                </a:lnTo>
                <a:cubicBezTo>
                  <a:pt x="1046728" y="718717"/>
                  <a:pt x="1070540" y="701096"/>
                  <a:pt x="1095782" y="686809"/>
                </a:cubicBezTo>
                <a:cubicBezTo>
                  <a:pt x="1107212" y="680141"/>
                  <a:pt x="1118642" y="673474"/>
                  <a:pt x="1129595" y="666330"/>
                </a:cubicBezTo>
                <a:cubicBezTo>
                  <a:pt x="1131501" y="666330"/>
                  <a:pt x="1133405" y="665377"/>
                  <a:pt x="1135310" y="664425"/>
                </a:cubicBezTo>
                <a:cubicBezTo>
                  <a:pt x="1133405" y="664901"/>
                  <a:pt x="1131501" y="665377"/>
                  <a:pt x="1129595" y="666330"/>
                </a:cubicBezTo>
                <a:cubicBezTo>
                  <a:pt x="1141026" y="659662"/>
                  <a:pt x="1152455" y="652519"/>
                  <a:pt x="1163886" y="645851"/>
                </a:cubicBezTo>
                <a:lnTo>
                  <a:pt x="1256278" y="589177"/>
                </a:lnTo>
                <a:cubicBezTo>
                  <a:pt x="1261040" y="586320"/>
                  <a:pt x="1265803" y="582986"/>
                  <a:pt x="1271042" y="580129"/>
                </a:cubicBezTo>
                <a:cubicBezTo>
                  <a:pt x="1291997" y="567746"/>
                  <a:pt x="1289615" y="565841"/>
                  <a:pt x="1299140" y="590130"/>
                </a:cubicBezTo>
                <a:cubicBezTo>
                  <a:pt x="1316762" y="634897"/>
                  <a:pt x="1320572" y="680617"/>
                  <a:pt x="1310570" y="727766"/>
                </a:cubicBezTo>
                <a:cubicBezTo>
                  <a:pt x="1308665" y="741577"/>
                  <a:pt x="1306284" y="755389"/>
                  <a:pt x="1301522" y="768247"/>
                </a:cubicBezTo>
                <a:lnTo>
                  <a:pt x="1301522" y="768247"/>
                </a:lnTo>
                <a:cubicBezTo>
                  <a:pt x="1297236" y="795394"/>
                  <a:pt x="1290092" y="822540"/>
                  <a:pt x="1289615" y="850162"/>
                </a:cubicBezTo>
                <a:cubicBezTo>
                  <a:pt x="1289615" y="859211"/>
                  <a:pt x="1282472" y="858735"/>
                  <a:pt x="1276280" y="858735"/>
                </a:cubicBezTo>
                <a:lnTo>
                  <a:pt x="1187222" y="858735"/>
                </a:lnTo>
                <a:lnTo>
                  <a:pt x="1073398" y="859211"/>
                </a:lnTo>
                <a:close/>
                <a:moveTo>
                  <a:pt x="1393914" y="1123054"/>
                </a:moveTo>
                <a:cubicBezTo>
                  <a:pt x="1393438" y="1129245"/>
                  <a:pt x="1392009" y="1135436"/>
                  <a:pt x="1391057" y="1141151"/>
                </a:cubicBezTo>
                <a:lnTo>
                  <a:pt x="1391057" y="1141151"/>
                </a:lnTo>
                <a:cubicBezTo>
                  <a:pt x="1391057" y="1144485"/>
                  <a:pt x="1391057" y="1147819"/>
                  <a:pt x="1390580" y="1151153"/>
                </a:cubicBezTo>
                <a:cubicBezTo>
                  <a:pt x="1385818" y="1180680"/>
                  <a:pt x="1370578" y="1191634"/>
                  <a:pt x="1342955" y="1181633"/>
                </a:cubicBezTo>
                <a:cubicBezTo>
                  <a:pt x="1313904" y="1171155"/>
                  <a:pt x="1283901" y="1165916"/>
                  <a:pt x="1254849" y="1157820"/>
                </a:cubicBezTo>
                <a:lnTo>
                  <a:pt x="1194842" y="1147342"/>
                </a:lnTo>
                <a:cubicBezTo>
                  <a:pt x="1189603" y="1146390"/>
                  <a:pt x="1184364" y="1145438"/>
                  <a:pt x="1180554" y="1150676"/>
                </a:cubicBezTo>
                <a:cubicBezTo>
                  <a:pt x="1181507" y="1161154"/>
                  <a:pt x="1191508" y="1159249"/>
                  <a:pt x="1197223" y="1163535"/>
                </a:cubicBezTo>
                <a:lnTo>
                  <a:pt x="1197223" y="1163535"/>
                </a:lnTo>
                <a:cubicBezTo>
                  <a:pt x="1221512" y="1172108"/>
                  <a:pt x="1245801" y="1180204"/>
                  <a:pt x="1269613" y="1190205"/>
                </a:cubicBezTo>
                <a:lnTo>
                  <a:pt x="1269613" y="1190205"/>
                </a:lnTo>
                <a:cubicBezTo>
                  <a:pt x="1276757" y="1191634"/>
                  <a:pt x="1283424" y="1194015"/>
                  <a:pt x="1289615" y="1197349"/>
                </a:cubicBezTo>
                <a:lnTo>
                  <a:pt x="1289615" y="1197349"/>
                </a:lnTo>
                <a:lnTo>
                  <a:pt x="1362958" y="1223543"/>
                </a:lnTo>
                <a:cubicBezTo>
                  <a:pt x="1370578" y="1226400"/>
                  <a:pt x="1372483" y="1229734"/>
                  <a:pt x="1368673" y="1237354"/>
                </a:cubicBezTo>
                <a:cubicBezTo>
                  <a:pt x="1360577" y="1251165"/>
                  <a:pt x="1352957" y="1265453"/>
                  <a:pt x="1345337" y="1279740"/>
                </a:cubicBezTo>
                <a:lnTo>
                  <a:pt x="1345337" y="1279740"/>
                </a:lnTo>
                <a:cubicBezTo>
                  <a:pt x="1342479" y="1286884"/>
                  <a:pt x="1339146" y="1294028"/>
                  <a:pt x="1334383" y="1300219"/>
                </a:cubicBezTo>
                <a:lnTo>
                  <a:pt x="1334383" y="1300219"/>
                </a:lnTo>
                <a:cubicBezTo>
                  <a:pt x="1322001" y="1328318"/>
                  <a:pt x="1306761" y="1354988"/>
                  <a:pt x="1291520" y="1381181"/>
                </a:cubicBezTo>
                <a:cubicBezTo>
                  <a:pt x="1279138" y="1402613"/>
                  <a:pt x="1259612" y="1406899"/>
                  <a:pt x="1237228" y="1392611"/>
                </a:cubicBezTo>
                <a:cubicBezTo>
                  <a:pt x="1203414" y="1371656"/>
                  <a:pt x="1170553" y="1349273"/>
                  <a:pt x="1137215" y="1327841"/>
                </a:cubicBezTo>
                <a:lnTo>
                  <a:pt x="1137215" y="1327841"/>
                </a:lnTo>
                <a:lnTo>
                  <a:pt x="1028154" y="1256404"/>
                </a:lnTo>
                <a:cubicBezTo>
                  <a:pt x="1017201" y="1249260"/>
                  <a:pt x="1015295" y="1236401"/>
                  <a:pt x="1011962" y="1224971"/>
                </a:cubicBezTo>
                <a:cubicBezTo>
                  <a:pt x="1010057" y="1219256"/>
                  <a:pt x="1015772" y="1219733"/>
                  <a:pt x="1019105" y="1219733"/>
                </a:cubicBezTo>
                <a:cubicBezTo>
                  <a:pt x="1033393" y="1220209"/>
                  <a:pt x="1048157" y="1221638"/>
                  <a:pt x="1062444" y="1222590"/>
                </a:cubicBezTo>
                <a:cubicBezTo>
                  <a:pt x="1081018" y="1221638"/>
                  <a:pt x="1081018" y="1221638"/>
                  <a:pt x="1084352" y="1202588"/>
                </a:cubicBezTo>
                <a:lnTo>
                  <a:pt x="1087209" y="1186871"/>
                </a:lnTo>
                <a:lnTo>
                  <a:pt x="1087209" y="1186871"/>
                </a:lnTo>
                <a:cubicBezTo>
                  <a:pt x="1087685" y="1182109"/>
                  <a:pt x="1087685" y="1177346"/>
                  <a:pt x="1088162" y="1173060"/>
                </a:cubicBezTo>
                <a:cubicBezTo>
                  <a:pt x="1088638" y="1170203"/>
                  <a:pt x="1089114" y="1167821"/>
                  <a:pt x="1089590" y="1164964"/>
                </a:cubicBezTo>
                <a:lnTo>
                  <a:pt x="1089590" y="1164964"/>
                </a:lnTo>
                <a:cubicBezTo>
                  <a:pt x="1090543" y="1154486"/>
                  <a:pt x="1091972" y="1144009"/>
                  <a:pt x="1092924" y="1133531"/>
                </a:cubicBezTo>
                <a:lnTo>
                  <a:pt x="1092924" y="1133531"/>
                </a:lnTo>
                <a:cubicBezTo>
                  <a:pt x="1099592" y="1074476"/>
                  <a:pt x="1106259" y="1014945"/>
                  <a:pt x="1112927" y="955890"/>
                </a:cubicBezTo>
                <a:cubicBezTo>
                  <a:pt x="1113403" y="949699"/>
                  <a:pt x="1114832" y="943507"/>
                  <a:pt x="1116260" y="937792"/>
                </a:cubicBezTo>
                <a:cubicBezTo>
                  <a:pt x="1120547" y="921600"/>
                  <a:pt x="1130548" y="913504"/>
                  <a:pt x="1147217" y="912075"/>
                </a:cubicBezTo>
                <a:cubicBezTo>
                  <a:pt x="1201509" y="907789"/>
                  <a:pt x="1256278" y="903979"/>
                  <a:pt x="1310570" y="902550"/>
                </a:cubicBezTo>
                <a:cubicBezTo>
                  <a:pt x="1322001" y="902074"/>
                  <a:pt x="1332954" y="903026"/>
                  <a:pt x="1343432" y="907789"/>
                </a:cubicBezTo>
                <a:cubicBezTo>
                  <a:pt x="1357243" y="913980"/>
                  <a:pt x="1365815" y="923981"/>
                  <a:pt x="1369626" y="938745"/>
                </a:cubicBezTo>
                <a:cubicBezTo>
                  <a:pt x="1378674" y="973987"/>
                  <a:pt x="1383913" y="1010182"/>
                  <a:pt x="1390580" y="1045901"/>
                </a:cubicBezTo>
                <a:cubicBezTo>
                  <a:pt x="1392486" y="1055902"/>
                  <a:pt x="1389152" y="1059236"/>
                  <a:pt x="1379151" y="1059236"/>
                </a:cubicBezTo>
                <a:cubicBezTo>
                  <a:pt x="1355338" y="1058760"/>
                  <a:pt x="1332002" y="1058760"/>
                  <a:pt x="1308189" y="1058760"/>
                </a:cubicBezTo>
                <a:lnTo>
                  <a:pt x="1308189" y="1058760"/>
                </a:lnTo>
                <a:lnTo>
                  <a:pt x="1288663" y="1058760"/>
                </a:lnTo>
                <a:lnTo>
                  <a:pt x="1288663" y="1058760"/>
                </a:lnTo>
                <a:lnTo>
                  <a:pt x="1201033" y="1059236"/>
                </a:lnTo>
                <a:cubicBezTo>
                  <a:pt x="1195794" y="1059236"/>
                  <a:pt x="1188651" y="1057331"/>
                  <a:pt x="1188174" y="1066380"/>
                </a:cubicBezTo>
                <a:cubicBezTo>
                  <a:pt x="1188174" y="1074476"/>
                  <a:pt x="1194365" y="1073524"/>
                  <a:pt x="1199604" y="1074476"/>
                </a:cubicBezTo>
                <a:cubicBezTo>
                  <a:pt x="1209605" y="1076381"/>
                  <a:pt x="1220083" y="1075429"/>
                  <a:pt x="1230084" y="1077810"/>
                </a:cubicBezTo>
                <a:cubicBezTo>
                  <a:pt x="1231037" y="1077810"/>
                  <a:pt x="1232465" y="1078286"/>
                  <a:pt x="1233894" y="1078763"/>
                </a:cubicBezTo>
                <a:lnTo>
                  <a:pt x="1305808" y="1084001"/>
                </a:lnTo>
                <a:lnTo>
                  <a:pt x="1361529" y="1086383"/>
                </a:lnTo>
                <a:cubicBezTo>
                  <a:pt x="1386294" y="1087811"/>
                  <a:pt x="1395343" y="1098289"/>
                  <a:pt x="1393914" y="1123054"/>
                </a:cubicBezTo>
                <a:close/>
              </a:path>
            </a:pathLst>
          </a:custGeom>
          <a:solidFill>
            <a:schemeClr val="bg1">
              <a:alpha val="10000"/>
            </a:schemeClr>
          </a:solidFill>
          <a:ln w="47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EE58CE38-0247-4FD5-9A72-6F218F09D19C}"/>
              </a:ext>
            </a:extLst>
          </p:cNvPr>
          <p:cNvSpPr/>
          <p:nvPr userDrawn="1"/>
        </p:nvSpPr>
        <p:spPr>
          <a:xfrm flipH="1">
            <a:off x="3137855" y="2765870"/>
            <a:ext cx="1778351" cy="4190740"/>
          </a:xfrm>
          <a:custGeom>
            <a:avLst/>
            <a:gdLst>
              <a:gd name="connsiteX0" fmla="*/ 414589 w 1778351"/>
              <a:gd name="connsiteY0" fmla="*/ 1574214 h 4190740"/>
              <a:gd name="connsiteX1" fmla="*/ 595186 w 1778351"/>
              <a:gd name="connsiteY1" fmla="*/ 1581267 h 4190740"/>
              <a:gd name="connsiteX2" fmla="*/ 667611 w 1778351"/>
              <a:gd name="connsiteY2" fmla="*/ 1641466 h 4190740"/>
              <a:gd name="connsiteX3" fmla="*/ 693948 w 1778351"/>
              <a:gd name="connsiteY3" fmla="*/ 1971616 h 4190740"/>
              <a:gd name="connsiteX4" fmla="*/ 752264 w 1778351"/>
              <a:gd name="connsiteY4" fmla="*/ 2217112 h 4190740"/>
              <a:gd name="connsiteX5" fmla="*/ 847266 w 1778351"/>
              <a:gd name="connsiteY5" fmla="*/ 2211470 h 4190740"/>
              <a:gd name="connsiteX6" fmla="*/ 857611 w 1778351"/>
              <a:gd name="connsiteY6" fmla="*/ 2229342 h 4190740"/>
              <a:gd name="connsiteX7" fmla="*/ 679839 w 1778351"/>
              <a:gd name="connsiteY7" fmla="*/ 2378895 h 4190740"/>
              <a:gd name="connsiteX8" fmla="*/ 543452 w 1778351"/>
              <a:gd name="connsiteY8" fmla="*/ 2469195 h 4190740"/>
              <a:gd name="connsiteX9" fmla="*/ 412708 w 1778351"/>
              <a:gd name="connsiteY9" fmla="*/ 2553848 h 4190740"/>
              <a:gd name="connsiteX10" fmla="*/ 325233 w 1778351"/>
              <a:gd name="connsiteY10" fmla="*/ 2554788 h 4190740"/>
              <a:gd name="connsiteX11" fmla="*/ 292312 w 1778351"/>
              <a:gd name="connsiteY11" fmla="*/ 2507759 h 4190740"/>
              <a:gd name="connsiteX12" fmla="*/ 154043 w 1778351"/>
              <a:gd name="connsiteY12" fmla="*/ 2247211 h 4190740"/>
              <a:gd name="connsiteX13" fmla="*/ 165330 w 1778351"/>
              <a:gd name="connsiteY13" fmla="*/ 2218054 h 4190740"/>
              <a:gd name="connsiteX14" fmla="*/ 314886 w 1778351"/>
              <a:gd name="connsiteY14" fmla="*/ 2163499 h 4190740"/>
              <a:gd name="connsiteX15" fmla="*/ 348748 w 1778351"/>
              <a:gd name="connsiteY15" fmla="*/ 2152211 h 4190740"/>
              <a:gd name="connsiteX16" fmla="*/ 477609 w 1778351"/>
              <a:gd name="connsiteY16" fmla="*/ 2104240 h 4190740"/>
              <a:gd name="connsiteX17" fmla="*/ 511471 w 1778351"/>
              <a:gd name="connsiteY17" fmla="*/ 2091073 h 4190740"/>
              <a:gd name="connsiteX18" fmla="*/ 521818 w 1778351"/>
              <a:gd name="connsiteY18" fmla="*/ 2074141 h 4190740"/>
              <a:gd name="connsiteX19" fmla="*/ 186024 w 1778351"/>
              <a:gd name="connsiteY19" fmla="*/ 2130577 h 4190740"/>
              <a:gd name="connsiteX20" fmla="*/ 110776 w 1778351"/>
              <a:gd name="connsiteY20" fmla="*/ 2066616 h 4190740"/>
              <a:gd name="connsiteX21" fmla="*/ 127706 w 1778351"/>
              <a:gd name="connsiteY21" fmla="*/ 1947162 h 4190740"/>
              <a:gd name="connsiteX22" fmla="*/ 317708 w 1778351"/>
              <a:gd name="connsiteY22" fmla="*/ 1931170 h 4190740"/>
              <a:gd name="connsiteX23" fmla="*/ 506768 w 1778351"/>
              <a:gd name="connsiteY23" fmla="*/ 1921765 h 4190740"/>
              <a:gd name="connsiteX24" fmla="*/ 478551 w 1778351"/>
              <a:gd name="connsiteY24" fmla="*/ 1891666 h 4190740"/>
              <a:gd name="connsiteX25" fmla="*/ 115479 w 1778351"/>
              <a:gd name="connsiteY25" fmla="*/ 1890726 h 4190740"/>
              <a:gd name="connsiteX26" fmla="*/ 106072 w 1778351"/>
              <a:gd name="connsiteY26" fmla="*/ 1872854 h 4190740"/>
              <a:gd name="connsiteX27" fmla="*/ 145578 w 1778351"/>
              <a:gd name="connsiteY27" fmla="*/ 1680032 h 4190740"/>
              <a:gd name="connsiteX28" fmla="*/ 233993 w 1778351"/>
              <a:gd name="connsiteY28" fmla="*/ 1584090 h 4190740"/>
              <a:gd name="connsiteX29" fmla="*/ 414589 w 1778351"/>
              <a:gd name="connsiteY29" fmla="*/ 1574214 h 4190740"/>
              <a:gd name="connsiteX30" fmla="*/ 696064 w 1778351"/>
              <a:gd name="connsiteY30" fmla="*/ 522270 h 4190740"/>
              <a:gd name="connsiteX31" fmla="*/ 762611 w 1778351"/>
              <a:gd name="connsiteY31" fmla="*/ 557895 h 4190740"/>
              <a:gd name="connsiteX32" fmla="*/ 860434 w 1778351"/>
              <a:gd name="connsiteY32" fmla="*/ 714036 h 4190740"/>
              <a:gd name="connsiteX33" fmla="*/ 933801 w 1778351"/>
              <a:gd name="connsiteY33" fmla="*/ 904978 h 4190740"/>
              <a:gd name="connsiteX34" fmla="*/ 1098405 w 1778351"/>
              <a:gd name="connsiteY34" fmla="*/ 1093098 h 4190740"/>
              <a:gd name="connsiteX35" fmla="*/ 1172713 w 1778351"/>
              <a:gd name="connsiteY35" fmla="*/ 1309435 h 4190740"/>
              <a:gd name="connsiteX36" fmla="*/ 1199990 w 1778351"/>
              <a:gd name="connsiteY36" fmla="*/ 1499437 h 4190740"/>
              <a:gd name="connsiteX37" fmla="*/ 1189645 w 1778351"/>
              <a:gd name="connsiteY37" fmla="*/ 1613249 h 4190740"/>
              <a:gd name="connsiteX38" fmla="*/ 891473 w 1778351"/>
              <a:gd name="connsiteY38" fmla="*/ 1613249 h 4190740"/>
              <a:gd name="connsiteX39" fmla="*/ 791770 w 1778351"/>
              <a:gd name="connsiteY39" fmla="*/ 1581267 h 4190740"/>
              <a:gd name="connsiteX40" fmla="*/ 661027 w 1778351"/>
              <a:gd name="connsiteY40" fmla="*/ 1501317 h 4190740"/>
              <a:gd name="connsiteX41" fmla="*/ 410828 w 1778351"/>
              <a:gd name="connsiteY41" fmla="*/ 1500377 h 4190740"/>
              <a:gd name="connsiteX42" fmla="*/ 316768 w 1778351"/>
              <a:gd name="connsiteY42" fmla="*/ 1495674 h 4190740"/>
              <a:gd name="connsiteX43" fmla="*/ 316768 w 1778351"/>
              <a:gd name="connsiteY43" fmla="*/ 1468395 h 4190740"/>
              <a:gd name="connsiteX44" fmla="*/ 334638 w 1778351"/>
              <a:gd name="connsiteY44" fmla="*/ 1445821 h 4190740"/>
              <a:gd name="connsiteX45" fmla="*/ 426818 w 1778351"/>
              <a:gd name="connsiteY45" fmla="*/ 1176811 h 4190740"/>
              <a:gd name="connsiteX46" fmla="*/ 628105 w 1778351"/>
              <a:gd name="connsiteY46" fmla="*/ 557895 h 4190740"/>
              <a:gd name="connsiteX47" fmla="*/ 696064 w 1778351"/>
              <a:gd name="connsiteY47" fmla="*/ 522270 h 4190740"/>
              <a:gd name="connsiteX48" fmla="*/ 1551304 w 1778351"/>
              <a:gd name="connsiteY48" fmla="*/ 238 h 4190740"/>
              <a:gd name="connsiteX49" fmla="*/ 1449250 w 1778351"/>
              <a:gd name="connsiteY49" fmla="*/ 2001 h 4190740"/>
              <a:gd name="connsiteX50" fmla="*/ 1218802 w 1778351"/>
              <a:gd name="connsiteY50" fmla="*/ 29280 h 4190740"/>
              <a:gd name="connsiteX51" fmla="*/ 1023157 w 1778351"/>
              <a:gd name="connsiteY51" fmla="*/ 94180 h 4190740"/>
              <a:gd name="connsiteX52" fmla="*/ 791770 w 1778351"/>
              <a:gd name="connsiteY52" fmla="*/ 176013 h 4190740"/>
              <a:gd name="connsiteX53" fmla="*/ 518996 w 1778351"/>
              <a:gd name="connsiteY53" fmla="*/ 407400 h 4190740"/>
              <a:gd name="connsiteX54" fmla="*/ 501126 w 1778351"/>
              <a:gd name="connsiteY54" fmla="*/ 489232 h 4190740"/>
              <a:gd name="connsiteX55" fmla="*/ 458797 w 1778351"/>
              <a:gd name="connsiteY55" fmla="*/ 549431 h 4190740"/>
              <a:gd name="connsiteX56" fmla="*/ 304539 w 1778351"/>
              <a:gd name="connsiteY56" fmla="*/ 867354 h 4190740"/>
              <a:gd name="connsiteX57" fmla="*/ 284787 w 1778351"/>
              <a:gd name="connsiteY57" fmla="*/ 1196563 h 4190740"/>
              <a:gd name="connsiteX58" fmla="*/ 195429 w 1778351"/>
              <a:gd name="connsiteY58" fmla="*/ 1411959 h 4190740"/>
              <a:gd name="connsiteX59" fmla="*/ 51518 w 1778351"/>
              <a:gd name="connsiteY59" fmla="*/ 1636763 h 4190740"/>
              <a:gd name="connsiteX60" fmla="*/ 2607 w 1778351"/>
              <a:gd name="connsiteY60" fmla="*/ 1895428 h 4190740"/>
              <a:gd name="connsiteX61" fmla="*/ 62805 w 1778351"/>
              <a:gd name="connsiteY61" fmla="*/ 2251916 h 4190740"/>
              <a:gd name="connsiteX62" fmla="*/ 231173 w 1778351"/>
              <a:gd name="connsiteY62" fmla="*/ 2573600 h 4190740"/>
              <a:gd name="connsiteX63" fmla="*/ 380729 w 1778351"/>
              <a:gd name="connsiteY63" fmla="*/ 2713751 h 4190740"/>
              <a:gd name="connsiteX64" fmla="*/ 1002465 w 1778351"/>
              <a:gd name="connsiteY64" fmla="*/ 2685532 h 4190740"/>
              <a:gd name="connsiteX65" fmla="*/ 1248901 w 1778351"/>
              <a:gd name="connsiteY65" fmla="*/ 2798404 h 4190740"/>
              <a:gd name="connsiteX66" fmla="*/ 1348605 w 1778351"/>
              <a:gd name="connsiteY66" fmla="*/ 3000633 h 4190740"/>
              <a:gd name="connsiteX67" fmla="*/ 1362715 w 1778351"/>
              <a:gd name="connsiteY67" fmla="*/ 3234842 h 4190740"/>
              <a:gd name="connsiteX68" fmla="*/ 1304397 w 1778351"/>
              <a:gd name="connsiteY68" fmla="*/ 3528308 h 4190740"/>
              <a:gd name="connsiteX69" fmla="*/ 1153901 w 1778351"/>
              <a:gd name="connsiteY69" fmla="*/ 3927123 h 4190740"/>
              <a:gd name="connsiteX70" fmla="*/ 1114397 w 1778351"/>
              <a:gd name="connsiteY70" fmla="*/ 4069153 h 4190740"/>
              <a:gd name="connsiteX71" fmla="*/ 1210337 w 1778351"/>
              <a:gd name="connsiteY71" fmla="*/ 4173560 h 4190740"/>
              <a:gd name="connsiteX72" fmla="*/ 1275237 w 1778351"/>
              <a:gd name="connsiteY72" fmla="*/ 4034352 h 4190740"/>
              <a:gd name="connsiteX73" fmla="*/ 1418209 w 1778351"/>
              <a:gd name="connsiteY73" fmla="*/ 3667517 h 4190740"/>
              <a:gd name="connsiteX74" fmla="*/ 1440783 w 1778351"/>
              <a:gd name="connsiteY74" fmla="*/ 3606379 h 4190740"/>
              <a:gd name="connsiteX75" fmla="*/ 1485932 w 1778351"/>
              <a:gd name="connsiteY75" fmla="*/ 3414496 h 4190740"/>
              <a:gd name="connsiteX76" fmla="*/ 1515091 w 1778351"/>
              <a:gd name="connsiteY76" fmla="*/ 3260238 h 4190740"/>
              <a:gd name="connsiteX77" fmla="*/ 1479349 w 1778351"/>
              <a:gd name="connsiteY77" fmla="*/ 2926325 h 4190740"/>
              <a:gd name="connsiteX78" fmla="*/ 1269595 w 1778351"/>
              <a:gd name="connsiteY78" fmla="*/ 2621571 h 4190740"/>
              <a:gd name="connsiteX79" fmla="*/ 1017514 w 1778351"/>
              <a:gd name="connsiteY79" fmla="*/ 2553848 h 4190740"/>
              <a:gd name="connsiteX80" fmla="*/ 788008 w 1778351"/>
              <a:gd name="connsiteY80" fmla="*/ 2583007 h 4190740"/>
              <a:gd name="connsiteX81" fmla="*/ 539690 w 1778351"/>
              <a:gd name="connsiteY81" fmla="*/ 2611224 h 4190740"/>
              <a:gd name="connsiteX82" fmla="*/ 676076 w 1778351"/>
              <a:gd name="connsiteY82" fmla="*/ 2514342 h 4190740"/>
              <a:gd name="connsiteX83" fmla="*/ 835979 w 1778351"/>
              <a:gd name="connsiteY83" fmla="*/ 2399590 h 4190740"/>
              <a:gd name="connsiteX84" fmla="*/ 910285 w 1778351"/>
              <a:gd name="connsiteY84" fmla="*/ 2334689 h 4190740"/>
              <a:gd name="connsiteX85" fmla="*/ 968603 w 1778351"/>
              <a:gd name="connsiteY85" fmla="*/ 2268846 h 4190740"/>
              <a:gd name="connsiteX86" fmla="*/ 1240436 w 1778351"/>
              <a:gd name="connsiteY86" fmla="*/ 2177608 h 4190740"/>
              <a:gd name="connsiteX87" fmla="*/ 1374002 w 1778351"/>
              <a:gd name="connsiteY87" fmla="*/ 2136222 h 4190740"/>
              <a:gd name="connsiteX88" fmla="*/ 1515091 w 1778351"/>
              <a:gd name="connsiteY88" fmla="*/ 2092013 h 4190740"/>
              <a:gd name="connsiteX89" fmla="*/ 1523556 w 1778351"/>
              <a:gd name="connsiteY89" fmla="*/ 2044042 h 4190740"/>
              <a:gd name="connsiteX90" fmla="*/ 1452070 w 1778351"/>
              <a:gd name="connsiteY90" fmla="*/ 2054389 h 4190740"/>
              <a:gd name="connsiteX91" fmla="*/ 1238556 w 1778351"/>
              <a:gd name="connsiteY91" fmla="*/ 2108005 h 4190740"/>
              <a:gd name="connsiteX92" fmla="*/ 998702 w 1778351"/>
              <a:gd name="connsiteY92" fmla="*/ 2146569 h 4190740"/>
              <a:gd name="connsiteX93" fmla="*/ 955434 w 1778351"/>
              <a:gd name="connsiteY93" fmla="*/ 2136222 h 4190740"/>
              <a:gd name="connsiteX94" fmla="*/ 828454 w 1778351"/>
              <a:gd name="connsiteY94" fmla="*/ 2113647 h 4190740"/>
              <a:gd name="connsiteX95" fmla="*/ 778601 w 1778351"/>
              <a:gd name="connsiteY95" fmla="*/ 1983844 h 4190740"/>
              <a:gd name="connsiteX96" fmla="*/ 760731 w 1778351"/>
              <a:gd name="connsiteY96" fmla="*/ 1787259 h 4190740"/>
              <a:gd name="connsiteX97" fmla="*/ 761671 w 1778351"/>
              <a:gd name="connsiteY97" fmla="*/ 1704486 h 4190740"/>
              <a:gd name="connsiteX98" fmla="*/ 839741 w 1778351"/>
              <a:gd name="connsiteY98" fmla="*/ 1686614 h 4190740"/>
              <a:gd name="connsiteX99" fmla="*/ 1009989 w 1778351"/>
              <a:gd name="connsiteY99" fmla="*/ 1680032 h 4190740"/>
              <a:gd name="connsiteX100" fmla="*/ 1162366 w 1778351"/>
              <a:gd name="connsiteY100" fmla="*/ 1684734 h 4190740"/>
              <a:gd name="connsiteX101" fmla="*/ 1306279 w 1778351"/>
              <a:gd name="connsiteY101" fmla="*/ 1690377 h 4190740"/>
              <a:gd name="connsiteX102" fmla="*/ 1542368 w 1778351"/>
              <a:gd name="connsiteY102" fmla="*/ 1650873 h 4190740"/>
              <a:gd name="connsiteX103" fmla="*/ 1389992 w 1778351"/>
              <a:gd name="connsiteY103" fmla="*/ 1630178 h 4190740"/>
              <a:gd name="connsiteX104" fmla="*/ 1383407 w 1778351"/>
              <a:gd name="connsiteY104" fmla="*/ 1587852 h 4190740"/>
              <a:gd name="connsiteX105" fmla="*/ 1662765 w 1778351"/>
              <a:gd name="connsiteY105" fmla="*/ 1257701 h 4190740"/>
              <a:gd name="connsiteX106" fmla="*/ 1726976 w 1778351"/>
              <a:gd name="connsiteY106" fmla="*/ 1227456 h 4190740"/>
              <a:gd name="connsiteX107" fmla="*/ 1754231 w 1778351"/>
              <a:gd name="connsiteY107" fmla="*/ 1221764 h 4190740"/>
              <a:gd name="connsiteX108" fmla="*/ 1757645 w 1778351"/>
              <a:gd name="connsiteY108" fmla="*/ 1175845 h 4190740"/>
              <a:gd name="connsiteX109" fmla="*/ 1754763 w 1778351"/>
              <a:gd name="connsiteY109" fmla="*/ 1091969 h 4190740"/>
              <a:gd name="connsiteX110" fmla="*/ 1740486 w 1778351"/>
              <a:gd name="connsiteY110" fmla="*/ 963475 h 4190740"/>
              <a:gd name="connsiteX111" fmla="*/ 1766844 w 1778351"/>
              <a:gd name="connsiteY111" fmla="*/ 855851 h 4190740"/>
              <a:gd name="connsiteX112" fmla="*/ 1773434 w 1778351"/>
              <a:gd name="connsiteY112" fmla="*/ 742733 h 4190740"/>
              <a:gd name="connsiteX113" fmla="*/ 1737191 w 1778351"/>
              <a:gd name="connsiteY113" fmla="*/ 422052 h 4190740"/>
              <a:gd name="connsiteX114" fmla="*/ 1765746 w 1778351"/>
              <a:gd name="connsiteY114" fmla="*/ 233158 h 4190740"/>
              <a:gd name="connsiteX115" fmla="*/ 1775629 w 1778351"/>
              <a:gd name="connsiteY115" fmla="*/ 31085 h 4190740"/>
              <a:gd name="connsiteX116" fmla="*/ 1778351 w 1778351"/>
              <a:gd name="connsiteY116" fmla="*/ 18432 h 4190740"/>
              <a:gd name="connsiteX117" fmla="*/ 1653359 w 1778351"/>
              <a:gd name="connsiteY117" fmla="*/ 4823 h 4190740"/>
              <a:gd name="connsiteX118" fmla="*/ 1551304 w 1778351"/>
              <a:gd name="connsiteY118" fmla="*/ 238 h 41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78351" h="4190740">
                <a:moveTo>
                  <a:pt x="414589" y="1574214"/>
                </a:moveTo>
                <a:cubicBezTo>
                  <a:pt x="475494" y="1572803"/>
                  <a:pt x="536397" y="1574213"/>
                  <a:pt x="595186" y="1581267"/>
                </a:cubicBezTo>
                <a:cubicBezTo>
                  <a:pt x="627165" y="1585030"/>
                  <a:pt x="661027" y="1610426"/>
                  <a:pt x="667611" y="1641466"/>
                </a:cubicBezTo>
                <a:cubicBezTo>
                  <a:pt x="689246" y="1744933"/>
                  <a:pt x="684541" y="1866269"/>
                  <a:pt x="693948" y="1971616"/>
                </a:cubicBezTo>
                <a:cubicBezTo>
                  <a:pt x="695828" y="2019588"/>
                  <a:pt x="684541" y="2228399"/>
                  <a:pt x="752264" y="2217112"/>
                </a:cubicBezTo>
                <a:cubicBezTo>
                  <a:pt x="784246" y="2212410"/>
                  <a:pt x="816225" y="2212410"/>
                  <a:pt x="847266" y="2211470"/>
                </a:cubicBezTo>
                <a:cubicBezTo>
                  <a:pt x="861374" y="2210530"/>
                  <a:pt x="864196" y="2216172"/>
                  <a:pt x="857611" y="2229342"/>
                </a:cubicBezTo>
                <a:cubicBezTo>
                  <a:pt x="824692" y="2301767"/>
                  <a:pt x="743799" y="2336569"/>
                  <a:pt x="679839" y="2378895"/>
                </a:cubicBezTo>
                <a:cubicBezTo>
                  <a:pt x="644097" y="2414639"/>
                  <a:pt x="585779" y="2440976"/>
                  <a:pt x="543452" y="2469195"/>
                </a:cubicBezTo>
                <a:cubicBezTo>
                  <a:pt x="500184" y="2497412"/>
                  <a:pt x="456917" y="2527511"/>
                  <a:pt x="412708" y="2553848"/>
                </a:cubicBezTo>
                <a:cubicBezTo>
                  <a:pt x="385431" y="2569837"/>
                  <a:pt x="351570" y="2578304"/>
                  <a:pt x="325233" y="2554788"/>
                </a:cubicBezTo>
                <a:cubicBezTo>
                  <a:pt x="311124" y="2542561"/>
                  <a:pt x="301719" y="2524689"/>
                  <a:pt x="292312" y="2507759"/>
                </a:cubicBezTo>
                <a:cubicBezTo>
                  <a:pt x="246223" y="2421224"/>
                  <a:pt x="203896" y="2331866"/>
                  <a:pt x="154043" y="2247211"/>
                </a:cubicBezTo>
                <a:cubicBezTo>
                  <a:pt x="144638" y="2231222"/>
                  <a:pt x="149341" y="2223697"/>
                  <a:pt x="165330" y="2218054"/>
                </a:cubicBezTo>
                <a:cubicBezTo>
                  <a:pt x="215181" y="2200182"/>
                  <a:pt x="265035" y="2182311"/>
                  <a:pt x="314886" y="2163499"/>
                </a:cubicBezTo>
                <a:cubicBezTo>
                  <a:pt x="326173" y="2159736"/>
                  <a:pt x="337460" y="2155974"/>
                  <a:pt x="348748" y="2152211"/>
                </a:cubicBezTo>
                <a:cubicBezTo>
                  <a:pt x="392016" y="2136222"/>
                  <a:pt x="434343" y="2120232"/>
                  <a:pt x="477609" y="2104240"/>
                </a:cubicBezTo>
                <a:cubicBezTo>
                  <a:pt x="488896" y="2099538"/>
                  <a:pt x="500184" y="2094835"/>
                  <a:pt x="511471" y="2091073"/>
                </a:cubicBezTo>
                <a:cubicBezTo>
                  <a:pt x="518996" y="2088251"/>
                  <a:pt x="523700" y="2083548"/>
                  <a:pt x="521818" y="2074141"/>
                </a:cubicBezTo>
                <a:cubicBezTo>
                  <a:pt x="514293" y="2043102"/>
                  <a:pt x="224588" y="2125875"/>
                  <a:pt x="186024" y="2130577"/>
                </a:cubicBezTo>
                <a:cubicBezTo>
                  <a:pt x="138053" y="2136222"/>
                  <a:pt x="118301" y="2109885"/>
                  <a:pt x="110776" y="2066616"/>
                </a:cubicBezTo>
                <a:cubicBezTo>
                  <a:pt x="105132" y="2032755"/>
                  <a:pt x="89142" y="1961269"/>
                  <a:pt x="127706" y="1947162"/>
                </a:cubicBezTo>
                <a:cubicBezTo>
                  <a:pt x="187905" y="1923645"/>
                  <a:pt x="237758" y="1931170"/>
                  <a:pt x="317708" y="1931170"/>
                </a:cubicBezTo>
                <a:cubicBezTo>
                  <a:pt x="333698" y="1931170"/>
                  <a:pt x="503946" y="1933052"/>
                  <a:pt x="506768" y="1921765"/>
                </a:cubicBezTo>
                <a:cubicBezTo>
                  <a:pt x="511471" y="1898251"/>
                  <a:pt x="499243" y="1891666"/>
                  <a:pt x="478551" y="1891666"/>
                </a:cubicBezTo>
                <a:cubicBezTo>
                  <a:pt x="357213" y="1891666"/>
                  <a:pt x="236816" y="1891666"/>
                  <a:pt x="115479" y="1890726"/>
                </a:cubicBezTo>
                <a:cubicBezTo>
                  <a:pt x="102310" y="1889784"/>
                  <a:pt x="105132" y="1880379"/>
                  <a:pt x="106072" y="1872854"/>
                </a:cubicBezTo>
                <a:cubicBezTo>
                  <a:pt x="118301" y="1807953"/>
                  <a:pt x="131469" y="1743992"/>
                  <a:pt x="145578" y="1680032"/>
                </a:cubicBezTo>
                <a:cubicBezTo>
                  <a:pt x="156865" y="1629238"/>
                  <a:pt x="175677" y="1587852"/>
                  <a:pt x="233993" y="1584090"/>
                </a:cubicBezTo>
                <a:cubicBezTo>
                  <a:pt x="292782" y="1579857"/>
                  <a:pt x="353686" y="1575625"/>
                  <a:pt x="414589" y="1574214"/>
                </a:cubicBezTo>
                <a:close/>
                <a:moveTo>
                  <a:pt x="696064" y="522270"/>
                </a:moveTo>
                <a:cubicBezTo>
                  <a:pt x="719109" y="522153"/>
                  <a:pt x="741918" y="533910"/>
                  <a:pt x="762611" y="557895"/>
                </a:cubicBezTo>
                <a:cubicBezTo>
                  <a:pt x="803058" y="604926"/>
                  <a:pt x="837859" y="655718"/>
                  <a:pt x="860434" y="714036"/>
                </a:cubicBezTo>
                <a:cubicBezTo>
                  <a:pt x="883948" y="777997"/>
                  <a:pt x="905582" y="842897"/>
                  <a:pt x="933801" y="904978"/>
                </a:cubicBezTo>
                <a:cubicBezTo>
                  <a:pt x="976128" y="977404"/>
                  <a:pt x="1039149" y="1034780"/>
                  <a:pt x="1098405" y="1093098"/>
                </a:cubicBezTo>
                <a:cubicBezTo>
                  <a:pt x="1160485" y="1154236"/>
                  <a:pt x="1161425" y="1227602"/>
                  <a:pt x="1172713" y="1309435"/>
                </a:cubicBezTo>
                <a:cubicBezTo>
                  <a:pt x="1182120" y="1372455"/>
                  <a:pt x="1190585" y="1435476"/>
                  <a:pt x="1199990" y="1499437"/>
                </a:cubicBezTo>
                <a:cubicBezTo>
                  <a:pt x="1203752" y="1526714"/>
                  <a:pt x="1237613" y="1616071"/>
                  <a:pt x="1189645" y="1613249"/>
                </a:cubicBezTo>
                <a:cubicBezTo>
                  <a:pt x="1137911" y="1610426"/>
                  <a:pt x="943206" y="1608546"/>
                  <a:pt x="891473" y="1613249"/>
                </a:cubicBezTo>
                <a:cubicBezTo>
                  <a:pt x="856671" y="1617011"/>
                  <a:pt x="822810" y="1607604"/>
                  <a:pt x="791770" y="1581267"/>
                </a:cubicBezTo>
                <a:cubicBezTo>
                  <a:pt x="740037" y="1538001"/>
                  <a:pt x="735334" y="1505079"/>
                  <a:pt x="661027" y="1501317"/>
                </a:cubicBezTo>
                <a:cubicBezTo>
                  <a:pt x="577314" y="1496614"/>
                  <a:pt x="494541" y="1500377"/>
                  <a:pt x="410828" y="1500377"/>
                </a:cubicBezTo>
                <a:cubicBezTo>
                  <a:pt x="392956" y="1500377"/>
                  <a:pt x="327113" y="1511664"/>
                  <a:pt x="316768" y="1495674"/>
                </a:cubicBezTo>
                <a:cubicBezTo>
                  <a:pt x="311124" y="1487207"/>
                  <a:pt x="313006" y="1476862"/>
                  <a:pt x="316768" y="1468395"/>
                </a:cubicBezTo>
                <a:cubicBezTo>
                  <a:pt x="321471" y="1459931"/>
                  <a:pt x="328055" y="1453346"/>
                  <a:pt x="334638" y="1445821"/>
                </a:cubicBezTo>
                <a:cubicBezTo>
                  <a:pt x="408946" y="1369633"/>
                  <a:pt x="426818" y="1278395"/>
                  <a:pt x="426818" y="1176811"/>
                </a:cubicBezTo>
                <a:cubicBezTo>
                  <a:pt x="377907" y="950127"/>
                  <a:pt x="475729" y="722501"/>
                  <a:pt x="628105" y="557895"/>
                </a:cubicBezTo>
                <a:cubicBezTo>
                  <a:pt x="649739" y="534381"/>
                  <a:pt x="673019" y="522388"/>
                  <a:pt x="696064" y="522270"/>
                </a:cubicBezTo>
                <a:close/>
                <a:moveTo>
                  <a:pt x="1551304" y="238"/>
                </a:moveTo>
                <a:cubicBezTo>
                  <a:pt x="1517208" y="-351"/>
                  <a:pt x="1483112" y="120"/>
                  <a:pt x="1449250" y="2001"/>
                </a:cubicBezTo>
                <a:cubicBezTo>
                  <a:pt x="1372120" y="5763"/>
                  <a:pt x="1294992" y="14230"/>
                  <a:pt x="1218802" y="29280"/>
                </a:cubicBezTo>
                <a:cubicBezTo>
                  <a:pt x="1189645" y="34922"/>
                  <a:pt x="1021277" y="56557"/>
                  <a:pt x="1023157" y="94180"/>
                </a:cubicBezTo>
                <a:cubicBezTo>
                  <a:pt x="1024099" y="109230"/>
                  <a:pt x="815285" y="165666"/>
                  <a:pt x="791770" y="176013"/>
                </a:cubicBezTo>
                <a:cubicBezTo>
                  <a:pt x="688303" y="222102"/>
                  <a:pt x="556620" y="293587"/>
                  <a:pt x="518996" y="407400"/>
                </a:cubicBezTo>
                <a:cubicBezTo>
                  <a:pt x="510531" y="433736"/>
                  <a:pt x="510531" y="464776"/>
                  <a:pt x="501126" y="489232"/>
                </a:cubicBezTo>
                <a:cubicBezTo>
                  <a:pt x="492659" y="510866"/>
                  <a:pt x="471967" y="530619"/>
                  <a:pt x="458797" y="549431"/>
                </a:cubicBezTo>
                <a:cubicBezTo>
                  <a:pt x="392016" y="639728"/>
                  <a:pt x="341223" y="728145"/>
                  <a:pt x="304539" y="867354"/>
                </a:cubicBezTo>
                <a:cubicBezTo>
                  <a:pt x="279144" y="976464"/>
                  <a:pt x="269737" y="1085573"/>
                  <a:pt x="284787" y="1196563"/>
                </a:cubicBezTo>
                <a:cubicBezTo>
                  <a:pt x="296074" y="1279335"/>
                  <a:pt x="243400" y="1353643"/>
                  <a:pt x="195429" y="1411959"/>
                </a:cubicBezTo>
                <a:cubicBezTo>
                  <a:pt x="135231" y="1485327"/>
                  <a:pt x="82557" y="1547406"/>
                  <a:pt x="51518" y="1636763"/>
                </a:cubicBezTo>
                <a:cubicBezTo>
                  <a:pt x="22359" y="1723298"/>
                  <a:pt x="11072" y="1805131"/>
                  <a:pt x="2607" y="1895428"/>
                </a:cubicBezTo>
                <a:cubicBezTo>
                  <a:pt x="-8680" y="2016765"/>
                  <a:pt x="17657" y="2139984"/>
                  <a:pt x="62805" y="2251916"/>
                </a:cubicBezTo>
                <a:cubicBezTo>
                  <a:pt x="107954" y="2365728"/>
                  <a:pt x="182262" y="2462610"/>
                  <a:pt x="231173" y="2573600"/>
                </a:cubicBezTo>
                <a:cubicBezTo>
                  <a:pt x="261272" y="2640383"/>
                  <a:pt x="312064" y="2686472"/>
                  <a:pt x="380729" y="2713751"/>
                </a:cubicBezTo>
                <a:cubicBezTo>
                  <a:pt x="570729" y="2789939"/>
                  <a:pt x="806820" y="2709988"/>
                  <a:pt x="1002465" y="2685532"/>
                </a:cubicBezTo>
                <a:cubicBezTo>
                  <a:pt x="1100287" y="2673304"/>
                  <a:pt x="1187762" y="2715631"/>
                  <a:pt x="1248901" y="2798404"/>
                </a:cubicBezTo>
                <a:cubicBezTo>
                  <a:pt x="1294049" y="2859542"/>
                  <a:pt x="1326971" y="2928207"/>
                  <a:pt x="1348605" y="3000633"/>
                </a:cubicBezTo>
                <a:cubicBezTo>
                  <a:pt x="1371180" y="3078703"/>
                  <a:pt x="1369297" y="3153951"/>
                  <a:pt x="1362715" y="3234842"/>
                </a:cubicBezTo>
                <a:cubicBezTo>
                  <a:pt x="1354248" y="3334546"/>
                  <a:pt x="1334496" y="3432368"/>
                  <a:pt x="1304397" y="3528308"/>
                </a:cubicBezTo>
                <a:cubicBezTo>
                  <a:pt x="1262070" y="3663755"/>
                  <a:pt x="1193407" y="3790736"/>
                  <a:pt x="1153901" y="3927123"/>
                </a:cubicBezTo>
                <a:cubicBezTo>
                  <a:pt x="1141673" y="3969449"/>
                  <a:pt x="1114397" y="4024945"/>
                  <a:pt x="1114397" y="4069153"/>
                </a:cubicBezTo>
                <a:cubicBezTo>
                  <a:pt x="1113454" y="4104895"/>
                  <a:pt x="1163308" y="4237521"/>
                  <a:pt x="1210337" y="4173560"/>
                </a:cubicBezTo>
                <a:cubicBezTo>
                  <a:pt x="1239496" y="4134054"/>
                  <a:pt x="1256425" y="4078558"/>
                  <a:pt x="1275237" y="4034352"/>
                </a:cubicBezTo>
                <a:cubicBezTo>
                  <a:pt x="1326031" y="3913013"/>
                  <a:pt x="1372120" y="3790736"/>
                  <a:pt x="1418209" y="3667517"/>
                </a:cubicBezTo>
                <a:cubicBezTo>
                  <a:pt x="1425733" y="3646825"/>
                  <a:pt x="1433258" y="3627071"/>
                  <a:pt x="1440783" y="3606379"/>
                </a:cubicBezTo>
                <a:cubicBezTo>
                  <a:pt x="1463357" y="3544298"/>
                  <a:pt x="1467120" y="3478457"/>
                  <a:pt x="1485932" y="3414496"/>
                </a:cubicBezTo>
                <a:cubicBezTo>
                  <a:pt x="1500981" y="3364645"/>
                  <a:pt x="1510388" y="3312912"/>
                  <a:pt x="1515091" y="3260238"/>
                </a:cubicBezTo>
                <a:cubicBezTo>
                  <a:pt x="1526378" y="3148306"/>
                  <a:pt x="1517913" y="3031672"/>
                  <a:pt x="1479349" y="2926325"/>
                </a:cubicBezTo>
                <a:cubicBezTo>
                  <a:pt x="1438903" y="2814393"/>
                  <a:pt x="1370239" y="2689294"/>
                  <a:pt x="1269595" y="2621571"/>
                </a:cubicBezTo>
                <a:cubicBezTo>
                  <a:pt x="1196227" y="2571720"/>
                  <a:pt x="1105930" y="2552908"/>
                  <a:pt x="1017514" y="2553848"/>
                </a:cubicBezTo>
                <a:cubicBezTo>
                  <a:pt x="939444" y="2553848"/>
                  <a:pt x="865136" y="2571720"/>
                  <a:pt x="788008" y="2583007"/>
                </a:cubicBezTo>
                <a:cubicBezTo>
                  <a:pt x="746622" y="2589590"/>
                  <a:pt x="577314" y="2632858"/>
                  <a:pt x="539690" y="2611224"/>
                </a:cubicBezTo>
                <a:cubicBezTo>
                  <a:pt x="490779" y="2582067"/>
                  <a:pt x="657264" y="2527511"/>
                  <a:pt x="676076" y="2514342"/>
                </a:cubicBezTo>
                <a:cubicBezTo>
                  <a:pt x="730632" y="2477660"/>
                  <a:pt x="785186" y="2440976"/>
                  <a:pt x="835979" y="2399590"/>
                </a:cubicBezTo>
                <a:cubicBezTo>
                  <a:pt x="861374" y="2378895"/>
                  <a:pt x="886771" y="2357263"/>
                  <a:pt x="910285" y="2334689"/>
                </a:cubicBezTo>
                <a:cubicBezTo>
                  <a:pt x="930039" y="2315877"/>
                  <a:pt x="946029" y="2283895"/>
                  <a:pt x="968603" y="2268846"/>
                </a:cubicBezTo>
                <a:cubicBezTo>
                  <a:pt x="1048554" y="2222757"/>
                  <a:pt x="1152021" y="2204885"/>
                  <a:pt x="1240436" y="2177608"/>
                </a:cubicBezTo>
                <a:cubicBezTo>
                  <a:pt x="1285585" y="2166321"/>
                  <a:pt x="1329793" y="2149389"/>
                  <a:pt x="1374002" y="2136222"/>
                </a:cubicBezTo>
                <a:cubicBezTo>
                  <a:pt x="1419151" y="2122112"/>
                  <a:pt x="1473705" y="2113647"/>
                  <a:pt x="1515091" y="2092013"/>
                </a:cubicBezTo>
                <a:cubicBezTo>
                  <a:pt x="1538605" y="2079786"/>
                  <a:pt x="1557417" y="2058152"/>
                  <a:pt x="1523556" y="2044042"/>
                </a:cubicBezTo>
                <a:cubicBezTo>
                  <a:pt x="1503804" y="2035577"/>
                  <a:pt x="1470882" y="2049687"/>
                  <a:pt x="1452070" y="2054389"/>
                </a:cubicBezTo>
                <a:cubicBezTo>
                  <a:pt x="1381527" y="2071321"/>
                  <a:pt x="1310041" y="2099538"/>
                  <a:pt x="1238556" y="2108005"/>
                </a:cubicBezTo>
                <a:cubicBezTo>
                  <a:pt x="1155783" y="2116470"/>
                  <a:pt x="1079593" y="2126817"/>
                  <a:pt x="998702" y="2146569"/>
                </a:cubicBezTo>
                <a:cubicBezTo>
                  <a:pt x="982713" y="2150331"/>
                  <a:pt x="967663" y="2147509"/>
                  <a:pt x="955434" y="2136222"/>
                </a:cubicBezTo>
                <a:cubicBezTo>
                  <a:pt x="913107" y="2099538"/>
                  <a:pt x="880186" y="2124935"/>
                  <a:pt x="828454" y="2113647"/>
                </a:cubicBezTo>
                <a:cubicBezTo>
                  <a:pt x="768256" y="2100478"/>
                  <a:pt x="782363" y="2031815"/>
                  <a:pt x="778601" y="1983844"/>
                </a:cubicBezTo>
                <a:cubicBezTo>
                  <a:pt x="773899" y="1918003"/>
                  <a:pt x="770136" y="1852160"/>
                  <a:pt x="760731" y="1787259"/>
                </a:cubicBezTo>
                <a:cubicBezTo>
                  <a:pt x="756969" y="1761862"/>
                  <a:pt x="740977" y="1724238"/>
                  <a:pt x="761671" y="1704486"/>
                </a:cubicBezTo>
                <a:cubicBezTo>
                  <a:pt x="778601" y="1687557"/>
                  <a:pt x="817167" y="1690377"/>
                  <a:pt x="839741" y="1686614"/>
                </a:cubicBezTo>
                <a:cubicBezTo>
                  <a:pt x="892415" y="1676269"/>
                  <a:pt x="955434" y="1675327"/>
                  <a:pt x="1009989" y="1680032"/>
                </a:cubicBezTo>
                <a:cubicBezTo>
                  <a:pt x="1066425" y="1684734"/>
                  <a:pt x="1105930" y="1680972"/>
                  <a:pt x="1162366" y="1684734"/>
                </a:cubicBezTo>
                <a:cubicBezTo>
                  <a:pt x="1210337" y="1688497"/>
                  <a:pt x="1258308" y="1691319"/>
                  <a:pt x="1306279" y="1690377"/>
                </a:cubicBezTo>
                <a:cubicBezTo>
                  <a:pt x="1376822" y="1689437"/>
                  <a:pt x="1480289" y="1684734"/>
                  <a:pt x="1542368" y="1650873"/>
                </a:cubicBezTo>
                <a:cubicBezTo>
                  <a:pt x="1602566" y="1616071"/>
                  <a:pt x="1430438" y="1633941"/>
                  <a:pt x="1389992" y="1630178"/>
                </a:cubicBezTo>
                <a:cubicBezTo>
                  <a:pt x="1376822" y="1628298"/>
                  <a:pt x="1377764" y="1603842"/>
                  <a:pt x="1383407" y="1587852"/>
                </a:cubicBezTo>
                <a:cubicBezTo>
                  <a:pt x="1431378" y="1454288"/>
                  <a:pt x="1543310" y="1332009"/>
                  <a:pt x="1662765" y="1257701"/>
                </a:cubicBezTo>
                <a:cubicBezTo>
                  <a:pt x="1682048" y="1245709"/>
                  <a:pt x="1703916" y="1235304"/>
                  <a:pt x="1726976" y="1227456"/>
                </a:cubicBezTo>
                <a:lnTo>
                  <a:pt x="1754231" y="1221764"/>
                </a:lnTo>
                <a:lnTo>
                  <a:pt x="1757645" y="1175845"/>
                </a:lnTo>
                <a:cubicBezTo>
                  <a:pt x="1758057" y="1147977"/>
                  <a:pt x="1756959" y="1119973"/>
                  <a:pt x="1754763" y="1091969"/>
                </a:cubicBezTo>
                <a:cubicBezTo>
                  <a:pt x="1751470" y="1048040"/>
                  <a:pt x="1734996" y="1008504"/>
                  <a:pt x="1740486" y="963475"/>
                </a:cubicBezTo>
                <a:cubicBezTo>
                  <a:pt x="1744879" y="926137"/>
                  <a:pt x="1762451" y="892092"/>
                  <a:pt x="1766844" y="855851"/>
                </a:cubicBezTo>
                <a:cubicBezTo>
                  <a:pt x="1772334" y="818510"/>
                  <a:pt x="1769039" y="780074"/>
                  <a:pt x="1773434" y="742733"/>
                </a:cubicBezTo>
                <a:cubicBezTo>
                  <a:pt x="1784415" y="635109"/>
                  <a:pt x="1760255" y="529679"/>
                  <a:pt x="1737191" y="422052"/>
                </a:cubicBezTo>
                <a:cubicBezTo>
                  <a:pt x="1722915" y="353964"/>
                  <a:pt x="1764646" y="296856"/>
                  <a:pt x="1765746" y="233158"/>
                </a:cubicBezTo>
                <a:cubicBezTo>
                  <a:pt x="1766844" y="165070"/>
                  <a:pt x="1771237" y="98076"/>
                  <a:pt x="1775629" y="31085"/>
                </a:cubicBezTo>
                <a:lnTo>
                  <a:pt x="1778351" y="18432"/>
                </a:lnTo>
                <a:lnTo>
                  <a:pt x="1653359" y="4823"/>
                </a:lnTo>
                <a:cubicBezTo>
                  <a:pt x="1619498" y="2472"/>
                  <a:pt x="1585401" y="826"/>
                  <a:pt x="1551304" y="238"/>
                </a:cubicBezTo>
                <a:close/>
              </a:path>
            </a:pathLst>
          </a:custGeom>
          <a:solidFill>
            <a:schemeClr val="bg1">
              <a:alpha val="10000"/>
            </a:schemeClr>
          </a:solidFill>
          <a:ln w="4755" cap="flat">
            <a:noFill/>
            <a:prstDash val="solid"/>
            <a:miter/>
          </a:ln>
        </p:spPr>
        <p:txBody>
          <a:bodyPr rtlCol="0" anchor="ctr"/>
          <a:lstStyle/>
          <a:p>
            <a:pPr lvl="0"/>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0"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7" r:id="rId4"/>
    <p:sldLayoutId id="2147483679" r:id="rId5"/>
    <p:sldLayoutId id="2147483681" r:id="rId6"/>
    <p:sldLayoutId id="2147483683" r:id="rId7"/>
    <p:sldLayoutId id="2147483684" r:id="rId8"/>
    <p:sldLayoutId id="2147483685" r:id="rId9"/>
    <p:sldLayoutId id="2147483687" r:id="rId10"/>
    <p:sldLayoutId id="2147483688"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D9643A9-13F4-46DD-B876-56B6B0444E11}"/>
              </a:ext>
            </a:extLst>
          </p:cNvPr>
          <p:cNvSpPr/>
          <p:nvPr/>
        </p:nvSpPr>
        <p:spPr>
          <a:xfrm>
            <a:off x="0" y="2009774"/>
            <a:ext cx="12192000" cy="262828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xmlns="" id="{4C751784-1670-4FB4-8BB2-CBFA5CC1324D}"/>
              </a:ext>
            </a:extLst>
          </p:cNvPr>
          <p:cNvSpPr txBox="1"/>
          <p:nvPr/>
        </p:nvSpPr>
        <p:spPr>
          <a:xfrm>
            <a:off x="5009230" y="1470915"/>
            <a:ext cx="7623592" cy="2585323"/>
          </a:xfrm>
          <a:prstGeom prst="rect">
            <a:avLst/>
          </a:prstGeom>
          <a:noFill/>
        </p:spPr>
        <p:txBody>
          <a:bodyPr wrap="square" rtlCol="0" anchor="ctr">
            <a:spAutoFit/>
          </a:bodyPr>
          <a:lstStyle/>
          <a:p>
            <a:pPr algn="r"/>
            <a:r>
              <a:rPr lang="en-US" sz="5400" dirty="0">
                <a:solidFill>
                  <a:schemeClr val="bg1"/>
                </a:solidFill>
                <a:latin typeface="+mj-lt"/>
              </a:rPr>
              <a:t>						Pregnancy </a:t>
            </a:r>
            <a:r>
              <a:rPr lang="en-US" sz="5400" dirty="0">
                <a:solidFill>
                  <a:schemeClr val="bg1"/>
                </a:solidFill>
                <a:latin typeface="+mj-lt"/>
                <a:cs typeface="Arial" pitchFamily="34" charset="0"/>
              </a:rPr>
              <a:t>a</a:t>
            </a:r>
            <a:r>
              <a:rPr lang="en-US" altLang="ko-KR" sz="5400" dirty="0">
                <a:solidFill>
                  <a:schemeClr val="bg1"/>
                </a:solidFill>
                <a:latin typeface="+mj-lt"/>
                <a:cs typeface="Arial" pitchFamily="34" charset="0"/>
              </a:rPr>
              <a:t>nd 				</a:t>
            </a:r>
            <a:endParaRPr lang="ko-KR" altLang="en-US" sz="5400" dirty="0">
              <a:solidFill>
                <a:schemeClr val="bg1"/>
              </a:solidFill>
              <a:latin typeface="+mj-lt"/>
              <a:cs typeface="Arial" pitchFamily="34" charset="0"/>
            </a:endParaRPr>
          </a:p>
        </p:txBody>
      </p:sp>
      <p:sp>
        <p:nvSpPr>
          <p:cNvPr id="137" name="Freeform: Shape 136">
            <a:extLst>
              <a:ext uri="{FF2B5EF4-FFF2-40B4-BE49-F238E27FC236}">
                <a16:creationId xmlns:a16="http://schemas.microsoft.com/office/drawing/2014/main" xmlns="" id="{C93F2149-71AC-4CF5-A35D-81ABA98D2CE4}"/>
              </a:ext>
            </a:extLst>
          </p:cNvPr>
          <p:cNvSpPr/>
          <p:nvPr/>
        </p:nvSpPr>
        <p:spPr>
          <a:xfrm>
            <a:off x="10087230" y="5548083"/>
            <a:ext cx="966660" cy="977973"/>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grpSp>
        <p:nvGrpSpPr>
          <p:cNvPr id="138" name="Group 137">
            <a:extLst>
              <a:ext uri="{FF2B5EF4-FFF2-40B4-BE49-F238E27FC236}">
                <a16:creationId xmlns:a16="http://schemas.microsoft.com/office/drawing/2014/main" xmlns="" id="{97CB7479-1708-41DA-802F-15FE668E6A8B}"/>
              </a:ext>
            </a:extLst>
          </p:cNvPr>
          <p:cNvGrpSpPr/>
          <p:nvPr/>
        </p:nvGrpSpPr>
        <p:grpSpPr>
          <a:xfrm>
            <a:off x="866373" y="1474683"/>
            <a:ext cx="3866096" cy="3911339"/>
            <a:chOff x="4894428" y="662225"/>
            <a:chExt cx="4382397" cy="4433682"/>
          </a:xfrm>
        </p:grpSpPr>
        <p:grpSp>
          <p:nvGrpSpPr>
            <p:cNvPr id="139" name="Group 138">
              <a:extLst>
                <a:ext uri="{FF2B5EF4-FFF2-40B4-BE49-F238E27FC236}">
                  <a16:creationId xmlns:a16="http://schemas.microsoft.com/office/drawing/2014/main" xmlns="" id="{36DB6445-7D02-48BE-B1CF-4100CBC96685}"/>
                </a:ext>
              </a:extLst>
            </p:cNvPr>
            <p:cNvGrpSpPr/>
            <p:nvPr/>
          </p:nvGrpSpPr>
          <p:grpSpPr>
            <a:xfrm>
              <a:off x="5575367" y="1358260"/>
              <a:ext cx="3027442" cy="3026664"/>
              <a:chOff x="4590628" y="1887594"/>
              <a:chExt cx="3027442" cy="3026664"/>
            </a:xfrm>
          </p:grpSpPr>
          <p:sp>
            <p:nvSpPr>
              <p:cNvPr id="141" name="Freeform: Shape 140">
                <a:extLst>
                  <a:ext uri="{FF2B5EF4-FFF2-40B4-BE49-F238E27FC236}">
                    <a16:creationId xmlns:a16="http://schemas.microsoft.com/office/drawing/2014/main" xmlns="" id="{46A3A5EC-5B4B-49B6-9ACE-277A572307F0}"/>
                  </a:ext>
                </a:extLst>
              </p:cNvPr>
              <p:cNvSpPr/>
              <p:nvPr/>
            </p:nvSpPr>
            <p:spPr>
              <a:xfrm>
                <a:off x="4590628" y="1887594"/>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42" name="Freeform: Shape 141">
                <a:extLst>
                  <a:ext uri="{FF2B5EF4-FFF2-40B4-BE49-F238E27FC236}">
                    <a16:creationId xmlns:a16="http://schemas.microsoft.com/office/drawing/2014/main" xmlns="" id="{64BB3607-8250-461F-9DA1-1B7AEA230685}"/>
                  </a:ext>
                </a:extLst>
              </p:cNvPr>
              <p:cNvSpPr/>
              <p:nvPr/>
            </p:nvSpPr>
            <p:spPr>
              <a:xfrm>
                <a:off x="4601198" y="1919762"/>
                <a:ext cx="3016872" cy="2951230"/>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alpha val="20000"/>
                </a:schemeClr>
              </a:solidFill>
              <a:ln w="9525" cap="flat">
                <a:noFill/>
                <a:prstDash val="solid"/>
                <a:miter/>
              </a:ln>
            </p:spPr>
            <p:txBody>
              <a:bodyPr rtlCol="0" anchor="ctr"/>
              <a:lstStyle/>
              <a:p>
                <a:endParaRPr lang="en-US" dirty="0"/>
              </a:p>
            </p:txBody>
          </p:sp>
        </p:grpSp>
        <p:sp>
          <p:nvSpPr>
            <p:cNvPr id="140" name="Freeform: Shape 139">
              <a:extLst>
                <a:ext uri="{FF2B5EF4-FFF2-40B4-BE49-F238E27FC236}">
                  <a16:creationId xmlns:a16="http://schemas.microsoft.com/office/drawing/2014/main" xmlns="" id="{24913FB1-5C3E-4776-80BC-13B669CEF7F5}"/>
                </a:ext>
              </a:extLst>
            </p:cNvPr>
            <p:cNvSpPr/>
            <p:nvPr/>
          </p:nvSpPr>
          <p:spPr>
            <a:xfrm>
              <a:off x="4894428" y="662225"/>
              <a:ext cx="4382397" cy="4433682"/>
            </a:xfrm>
            <a:custGeom>
              <a:avLst/>
              <a:gdLst>
                <a:gd name="connsiteX0" fmla="*/ 1200231 w 2444235"/>
                <a:gd name="connsiteY0" fmla="*/ 2430209 h 2472838"/>
                <a:gd name="connsiteX1" fmla="*/ 1200231 w 2444235"/>
                <a:gd name="connsiteY1" fmla="*/ 2087557 h 2472838"/>
                <a:gd name="connsiteX2" fmla="*/ 1026065 w 2444235"/>
                <a:gd name="connsiteY2" fmla="*/ 2065110 h 2472838"/>
                <a:gd name="connsiteX3" fmla="*/ 991719 w 2444235"/>
                <a:gd name="connsiteY3" fmla="*/ 2194923 h 2472838"/>
                <a:gd name="connsiteX4" fmla="*/ 1021738 w 2444235"/>
                <a:gd name="connsiteY4" fmla="*/ 2211150 h 2472838"/>
                <a:gd name="connsiteX5" fmla="*/ 1061764 w 2444235"/>
                <a:gd name="connsiteY5" fmla="*/ 2250364 h 2472838"/>
                <a:gd name="connsiteX6" fmla="*/ 1046348 w 2444235"/>
                <a:gd name="connsiteY6" fmla="*/ 2306346 h 2472838"/>
                <a:gd name="connsiteX7" fmla="*/ 993612 w 2444235"/>
                <a:gd name="connsiteY7" fmla="*/ 2320139 h 2472838"/>
                <a:gd name="connsiteX8" fmla="*/ 875428 w 2444235"/>
                <a:gd name="connsiteY8" fmla="*/ 2284981 h 2472838"/>
                <a:gd name="connsiteX9" fmla="*/ 850547 w 2444235"/>
                <a:gd name="connsiteY9" fmla="*/ 2260641 h 2472838"/>
                <a:gd name="connsiteX10" fmla="*/ 868126 w 2444235"/>
                <a:gd name="connsiteY10" fmla="*/ 2193030 h 2472838"/>
                <a:gd name="connsiteX11" fmla="*/ 907070 w 2444235"/>
                <a:gd name="connsiteY11" fmla="*/ 2183565 h 2472838"/>
                <a:gd name="connsiteX12" fmla="*/ 949259 w 2444235"/>
                <a:gd name="connsiteY12" fmla="*/ 2183294 h 2472838"/>
                <a:gd name="connsiteX13" fmla="*/ 983605 w 2444235"/>
                <a:gd name="connsiteY13" fmla="*/ 2054292 h 2472838"/>
                <a:gd name="connsiteX14" fmla="*/ 815930 w 2444235"/>
                <a:gd name="connsiteY14" fmla="*/ 1985059 h 2472838"/>
                <a:gd name="connsiteX15" fmla="*/ 645010 w 2444235"/>
                <a:gd name="connsiteY15" fmla="*/ 2281195 h 2472838"/>
                <a:gd name="connsiteX16" fmla="*/ 673947 w 2444235"/>
                <a:gd name="connsiteY16" fmla="*/ 2312025 h 2472838"/>
                <a:gd name="connsiteX17" fmla="*/ 676652 w 2444235"/>
                <a:gd name="connsiteY17" fmla="*/ 2325277 h 2472838"/>
                <a:gd name="connsiteX18" fmla="*/ 663941 w 2444235"/>
                <a:gd name="connsiteY18" fmla="*/ 2329875 h 2472838"/>
                <a:gd name="connsiteX19" fmla="*/ 635274 w 2444235"/>
                <a:gd name="connsiteY19" fmla="*/ 2323384 h 2472838"/>
                <a:gd name="connsiteX20" fmla="*/ 559549 w 2444235"/>
                <a:gd name="connsiteY20" fmla="*/ 2273081 h 2472838"/>
                <a:gd name="connsiteX21" fmla="*/ 552518 w 2444235"/>
                <a:gd name="connsiteY21" fmla="*/ 2253880 h 2472838"/>
                <a:gd name="connsiteX22" fmla="*/ 572260 w 2444235"/>
                <a:gd name="connsiteY22" fmla="*/ 2250364 h 2472838"/>
                <a:gd name="connsiteX23" fmla="*/ 606607 w 2444235"/>
                <a:gd name="connsiteY23" fmla="*/ 2259559 h 2472838"/>
                <a:gd name="connsiteX24" fmla="*/ 778609 w 2444235"/>
                <a:gd name="connsiteY24" fmla="*/ 1961800 h 2472838"/>
                <a:gd name="connsiteX25" fmla="*/ 664752 w 2444235"/>
                <a:gd name="connsiteY25" fmla="*/ 1878233 h 2472838"/>
                <a:gd name="connsiteX26" fmla="*/ 573612 w 2444235"/>
                <a:gd name="connsiteY26" fmla="*/ 1977486 h 2472838"/>
                <a:gd name="connsiteX27" fmla="*/ 600927 w 2444235"/>
                <a:gd name="connsiteY27" fmla="*/ 2024814 h 2472838"/>
                <a:gd name="connsiteX28" fmla="*/ 608500 w 2444235"/>
                <a:gd name="connsiteY28" fmla="*/ 2067814 h 2472838"/>
                <a:gd name="connsiteX29" fmla="*/ 574694 w 2444235"/>
                <a:gd name="connsiteY29" fmla="*/ 2101890 h 2472838"/>
                <a:gd name="connsiteX30" fmla="*/ 540077 w 2444235"/>
                <a:gd name="connsiteY30" fmla="*/ 2098915 h 2472838"/>
                <a:gd name="connsiteX31" fmla="*/ 418648 w 2444235"/>
                <a:gd name="connsiteY31" fmla="*/ 1977216 h 2472838"/>
                <a:gd name="connsiteX32" fmla="*/ 472196 w 2444235"/>
                <a:gd name="connsiteY32" fmla="*/ 1920422 h 2472838"/>
                <a:gd name="connsiteX33" fmla="*/ 542782 w 2444235"/>
                <a:gd name="connsiteY33" fmla="*/ 1945844 h 2472838"/>
                <a:gd name="connsiteX34" fmla="*/ 632028 w 2444235"/>
                <a:gd name="connsiteY34" fmla="*/ 1848484 h 2472838"/>
                <a:gd name="connsiteX35" fmla="*/ 538725 w 2444235"/>
                <a:gd name="connsiteY35" fmla="*/ 1742200 h 2472838"/>
                <a:gd name="connsiteX36" fmla="*/ 257193 w 2444235"/>
                <a:gd name="connsiteY36" fmla="*/ 1939353 h 2472838"/>
                <a:gd name="connsiteX37" fmla="*/ 269904 w 2444235"/>
                <a:gd name="connsiteY37" fmla="*/ 1976404 h 2472838"/>
                <a:gd name="connsiteX38" fmla="*/ 267470 w 2444235"/>
                <a:gd name="connsiteY38" fmla="*/ 1992901 h 2472838"/>
                <a:gd name="connsiteX39" fmla="*/ 250162 w 2444235"/>
                <a:gd name="connsiteY39" fmla="*/ 1989386 h 2472838"/>
                <a:gd name="connsiteX40" fmla="*/ 181739 w 2444235"/>
                <a:gd name="connsiteY40" fmla="*/ 1890403 h 2472838"/>
                <a:gd name="connsiteX41" fmla="*/ 184985 w 2444235"/>
                <a:gd name="connsiteY41" fmla="*/ 1876070 h 2472838"/>
                <a:gd name="connsiteX42" fmla="*/ 199589 w 2444235"/>
                <a:gd name="connsiteY42" fmla="*/ 1877692 h 2472838"/>
                <a:gd name="connsiteX43" fmla="*/ 231771 w 2444235"/>
                <a:gd name="connsiteY43" fmla="*/ 1903384 h 2472838"/>
                <a:gd name="connsiteX44" fmla="*/ 513303 w 2444235"/>
                <a:gd name="connsiteY44" fmla="*/ 1706231 h 2472838"/>
                <a:gd name="connsiteX45" fmla="*/ 445422 w 2444235"/>
                <a:gd name="connsiteY45" fmla="*/ 1582638 h 2472838"/>
                <a:gd name="connsiteX46" fmla="*/ 323181 w 2444235"/>
                <a:gd name="connsiteY46" fmla="*/ 1633211 h 2472838"/>
                <a:gd name="connsiteX47" fmla="*/ 323993 w 2444235"/>
                <a:gd name="connsiteY47" fmla="*/ 1705690 h 2472838"/>
                <a:gd name="connsiteX48" fmla="*/ 249080 w 2444235"/>
                <a:gd name="connsiteY48" fmla="*/ 1737873 h 2472838"/>
                <a:gd name="connsiteX49" fmla="*/ 181469 w 2444235"/>
                <a:gd name="connsiteY49" fmla="*/ 1625098 h 2472838"/>
                <a:gd name="connsiteX50" fmla="*/ 181739 w 2444235"/>
                <a:gd name="connsiteY50" fmla="*/ 1565059 h 2472838"/>
                <a:gd name="connsiteX51" fmla="*/ 248539 w 2444235"/>
                <a:gd name="connsiteY51" fmla="*/ 1536933 h 2472838"/>
                <a:gd name="connsiteX52" fmla="*/ 293703 w 2444235"/>
                <a:gd name="connsiteY52" fmla="*/ 1580745 h 2472838"/>
                <a:gd name="connsiteX53" fmla="*/ 302628 w 2444235"/>
                <a:gd name="connsiteY53" fmla="*/ 1594537 h 2472838"/>
                <a:gd name="connsiteX54" fmla="*/ 428655 w 2444235"/>
                <a:gd name="connsiteY54" fmla="*/ 1542342 h 2472838"/>
                <a:gd name="connsiteX55" fmla="*/ 388899 w 2444235"/>
                <a:gd name="connsiteY55" fmla="*/ 1406579 h 2472838"/>
                <a:gd name="connsiteX56" fmla="*/ 50303 w 2444235"/>
                <a:gd name="connsiteY56" fmla="*/ 1466347 h 2472838"/>
                <a:gd name="connsiteX57" fmla="*/ 45706 w 2444235"/>
                <a:gd name="connsiteY57" fmla="*/ 1507995 h 2472838"/>
                <a:gd name="connsiteX58" fmla="*/ 37322 w 2444235"/>
                <a:gd name="connsiteY58" fmla="*/ 1518543 h 2472838"/>
                <a:gd name="connsiteX59" fmla="*/ 24341 w 2444235"/>
                <a:gd name="connsiteY59" fmla="*/ 1511241 h 2472838"/>
                <a:gd name="connsiteX60" fmla="*/ 2976 w 2444235"/>
                <a:gd name="connsiteY60" fmla="*/ 1389000 h 2472838"/>
                <a:gd name="connsiteX61" fmla="*/ 11630 w 2444235"/>
                <a:gd name="connsiteY61" fmla="*/ 1378453 h 2472838"/>
                <a:gd name="connsiteX62" fmla="*/ 24341 w 2444235"/>
                <a:gd name="connsiteY62" fmla="*/ 1385755 h 2472838"/>
                <a:gd name="connsiteX63" fmla="*/ 42731 w 2444235"/>
                <a:gd name="connsiteY63" fmla="*/ 1422806 h 2472838"/>
                <a:gd name="connsiteX64" fmla="*/ 381056 w 2444235"/>
                <a:gd name="connsiteY64" fmla="*/ 1363308 h 2472838"/>
                <a:gd name="connsiteX65" fmla="*/ 371861 w 2444235"/>
                <a:gd name="connsiteY65" fmla="*/ 1222407 h 2472838"/>
                <a:gd name="connsiteX66" fmla="*/ 235828 w 2444235"/>
                <a:gd name="connsiteY66" fmla="*/ 1216457 h 2472838"/>
                <a:gd name="connsiteX67" fmla="*/ 229067 w 2444235"/>
                <a:gd name="connsiteY67" fmla="*/ 1241608 h 2472838"/>
                <a:gd name="connsiteX68" fmla="*/ 207431 w 2444235"/>
                <a:gd name="connsiteY68" fmla="*/ 1285961 h 2472838"/>
                <a:gd name="connsiteX69" fmla="*/ 130084 w 2444235"/>
                <a:gd name="connsiteY69" fmla="*/ 1283257 h 2472838"/>
                <a:gd name="connsiteX70" fmla="*/ 108449 w 2444235"/>
                <a:gd name="connsiteY70" fmla="*/ 1207532 h 2472838"/>
                <a:gd name="connsiteX71" fmla="*/ 123594 w 2444235"/>
                <a:gd name="connsiteY71" fmla="*/ 1122072 h 2472838"/>
                <a:gd name="connsiteX72" fmla="*/ 141173 w 2444235"/>
                <a:gd name="connsiteY72" fmla="*/ 1093405 h 2472838"/>
                <a:gd name="connsiteX73" fmla="*/ 213111 w 2444235"/>
                <a:gd name="connsiteY73" fmla="*/ 1097462 h 2472838"/>
                <a:gd name="connsiteX74" fmla="*/ 234746 w 2444235"/>
                <a:gd name="connsiteY74" fmla="*/ 1153443 h 2472838"/>
                <a:gd name="connsiteX75" fmla="*/ 237721 w 2444235"/>
                <a:gd name="connsiteY75" fmla="*/ 1172104 h 2472838"/>
                <a:gd name="connsiteX76" fmla="*/ 373754 w 2444235"/>
                <a:gd name="connsiteY76" fmla="*/ 1178324 h 2472838"/>
                <a:gd name="connsiteX77" fmla="*/ 395390 w 2444235"/>
                <a:gd name="connsiteY77" fmla="*/ 1038505 h 2472838"/>
                <a:gd name="connsiteX78" fmla="*/ 63555 w 2444235"/>
                <a:gd name="connsiteY78" fmla="*/ 949529 h 2472838"/>
                <a:gd name="connsiteX79" fmla="*/ 42461 w 2444235"/>
                <a:gd name="connsiteY79" fmla="*/ 984416 h 2472838"/>
                <a:gd name="connsiteX80" fmla="*/ 29479 w 2444235"/>
                <a:gd name="connsiteY80" fmla="*/ 991448 h 2472838"/>
                <a:gd name="connsiteX81" fmla="*/ 21366 w 2444235"/>
                <a:gd name="connsiteY81" fmla="*/ 979548 h 2472838"/>
                <a:gd name="connsiteX82" fmla="*/ 52467 w 2444235"/>
                <a:gd name="connsiteY82" fmla="*/ 861094 h 2472838"/>
                <a:gd name="connsiteX83" fmla="*/ 66801 w 2444235"/>
                <a:gd name="connsiteY83" fmla="*/ 854332 h 2472838"/>
                <a:gd name="connsiteX84" fmla="*/ 74373 w 2444235"/>
                <a:gd name="connsiteY84" fmla="*/ 867043 h 2472838"/>
                <a:gd name="connsiteX85" fmla="*/ 74643 w 2444235"/>
                <a:gd name="connsiteY85" fmla="*/ 907069 h 2472838"/>
                <a:gd name="connsiteX86" fmla="*/ 407019 w 2444235"/>
                <a:gd name="connsiteY86" fmla="*/ 995234 h 2472838"/>
                <a:gd name="connsiteX87" fmla="*/ 458133 w 2444235"/>
                <a:gd name="connsiteY87" fmla="*/ 863527 h 2472838"/>
                <a:gd name="connsiteX88" fmla="*/ 339949 w 2444235"/>
                <a:gd name="connsiteY88" fmla="*/ 801866 h 2472838"/>
                <a:gd name="connsiteX89" fmla="*/ 292892 w 2444235"/>
                <a:gd name="connsiteY89" fmla="*/ 845678 h 2472838"/>
                <a:gd name="connsiteX90" fmla="*/ 255570 w 2444235"/>
                <a:gd name="connsiteY90" fmla="*/ 859471 h 2472838"/>
                <a:gd name="connsiteX91" fmla="*/ 213652 w 2444235"/>
                <a:gd name="connsiteY91" fmla="*/ 815659 h 2472838"/>
                <a:gd name="connsiteX92" fmla="*/ 287212 w 2444235"/>
                <a:gd name="connsiteY92" fmla="*/ 658801 h 2472838"/>
                <a:gd name="connsiteX93" fmla="*/ 346169 w 2444235"/>
                <a:gd name="connsiteY93" fmla="*/ 649065 h 2472838"/>
                <a:gd name="connsiteX94" fmla="*/ 369157 w 2444235"/>
                <a:gd name="connsiteY94" fmla="*/ 706129 h 2472838"/>
                <a:gd name="connsiteX95" fmla="*/ 359421 w 2444235"/>
                <a:gd name="connsiteY95" fmla="*/ 762381 h 2472838"/>
                <a:gd name="connsiteX96" fmla="*/ 478416 w 2444235"/>
                <a:gd name="connsiteY96" fmla="*/ 824584 h 2472838"/>
                <a:gd name="connsiteX97" fmla="*/ 557115 w 2444235"/>
                <a:gd name="connsiteY97" fmla="*/ 706940 h 2472838"/>
                <a:gd name="connsiteX98" fmla="*/ 293703 w 2444235"/>
                <a:gd name="connsiteY98" fmla="*/ 485988 h 2472838"/>
                <a:gd name="connsiteX99" fmla="*/ 263143 w 2444235"/>
                <a:gd name="connsiteY99" fmla="*/ 507353 h 2472838"/>
                <a:gd name="connsiteX100" fmla="*/ 244212 w 2444235"/>
                <a:gd name="connsiteY100" fmla="*/ 509787 h 2472838"/>
                <a:gd name="connsiteX101" fmla="*/ 243671 w 2444235"/>
                <a:gd name="connsiteY101" fmla="*/ 491938 h 2472838"/>
                <a:gd name="connsiteX102" fmla="*/ 319666 w 2444235"/>
                <a:gd name="connsiteY102" fmla="*/ 401880 h 2472838"/>
                <a:gd name="connsiteX103" fmla="*/ 337244 w 2444235"/>
                <a:gd name="connsiteY103" fmla="*/ 399987 h 2472838"/>
                <a:gd name="connsiteX104" fmla="*/ 337515 w 2444235"/>
                <a:gd name="connsiteY104" fmla="*/ 417565 h 2472838"/>
                <a:gd name="connsiteX105" fmla="*/ 321829 w 2444235"/>
                <a:gd name="connsiteY105" fmla="*/ 452182 h 2472838"/>
                <a:gd name="connsiteX106" fmla="*/ 585242 w 2444235"/>
                <a:gd name="connsiteY106" fmla="*/ 673135 h 2472838"/>
                <a:gd name="connsiteX107" fmla="*/ 687199 w 2444235"/>
                <a:gd name="connsiteY107" fmla="*/ 575505 h 2472838"/>
                <a:gd name="connsiteX108" fmla="*/ 605525 w 2444235"/>
                <a:gd name="connsiteY108" fmla="*/ 468950 h 2472838"/>
                <a:gd name="connsiteX109" fmla="*/ 552788 w 2444235"/>
                <a:gd name="connsiteY109" fmla="*/ 487881 h 2472838"/>
                <a:gd name="connsiteX110" fmla="*/ 516549 w 2444235"/>
                <a:gd name="connsiteY110" fmla="*/ 489504 h 2472838"/>
                <a:gd name="connsiteX111" fmla="*/ 482202 w 2444235"/>
                <a:gd name="connsiteY111" fmla="*/ 444069 h 2472838"/>
                <a:gd name="connsiteX112" fmla="*/ 506542 w 2444235"/>
                <a:gd name="connsiteY112" fmla="*/ 389169 h 2472838"/>
                <a:gd name="connsiteX113" fmla="*/ 629594 w 2444235"/>
                <a:gd name="connsiteY113" fmla="*/ 316419 h 2472838"/>
                <a:gd name="connsiteX114" fmla="*/ 678274 w 2444235"/>
                <a:gd name="connsiteY114" fmla="*/ 381326 h 2472838"/>
                <a:gd name="connsiteX115" fmla="*/ 641494 w 2444235"/>
                <a:gd name="connsiteY115" fmla="*/ 443528 h 2472838"/>
                <a:gd name="connsiteX116" fmla="*/ 721816 w 2444235"/>
                <a:gd name="connsiteY116" fmla="*/ 548460 h 2472838"/>
                <a:gd name="connsiteX117" fmla="*/ 842434 w 2444235"/>
                <a:gd name="connsiteY117" fmla="*/ 474900 h 2472838"/>
                <a:gd name="connsiteX118" fmla="*/ 697205 w 2444235"/>
                <a:gd name="connsiteY118" fmla="*/ 163619 h 2472838"/>
                <a:gd name="connsiteX119" fmla="*/ 657991 w 2444235"/>
                <a:gd name="connsiteY119" fmla="*/ 170380 h 2472838"/>
                <a:gd name="connsiteX120" fmla="*/ 643387 w 2444235"/>
                <a:gd name="connsiteY120" fmla="*/ 164430 h 2472838"/>
                <a:gd name="connsiteX121" fmla="*/ 648255 w 2444235"/>
                <a:gd name="connsiteY121" fmla="*/ 149285 h 2472838"/>
                <a:gd name="connsiteX122" fmla="*/ 739935 w 2444235"/>
                <a:gd name="connsiteY122" fmla="*/ 100605 h 2472838"/>
                <a:gd name="connsiteX123" fmla="*/ 761301 w 2444235"/>
                <a:gd name="connsiteY123" fmla="*/ 98171 h 2472838"/>
                <a:gd name="connsiteX124" fmla="*/ 769414 w 2444235"/>
                <a:gd name="connsiteY124" fmla="*/ 116020 h 2472838"/>
                <a:gd name="connsiteX125" fmla="*/ 737231 w 2444235"/>
                <a:gd name="connsiteY125" fmla="*/ 145499 h 2472838"/>
                <a:gd name="connsiteX126" fmla="*/ 882189 w 2444235"/>
                <a:gd name="connsiteY126" fmla="*/ 456239 h 2472838"/>
                <a:gd name="connsiteX127" fmla="*/ 1016059 w 2444235"/>
                <a:gd name="connsiteY127" fmla="*/ 410804 h 2472838"/>
                <a:gd name="connsiteX128" fmla="*/ 987121 w 2444235"/>
                <a:gd name="connsiteY128" fmla="*/ 280721 h 2472838"/>
                <a:gd name="connsiteX129" fmla="*/ 926271 w 2444235"/>
                <a:gd name="connsiteY129" fmla="*/ 273960 h 2472838"/>
                <a:gd name="connsiteX130" fmla="*/ 914642 w 2444235"/>
                <a:gd name="connsiteY130" fmla="*/ 270444 h 2472838"/>
                <a:gd name="connsiteX131" fmla="*/ 897063 w 2444235"/>
                <a:gd name="connsiteY131" fmla="*/ 190933 h 2472838"/>
                <a:gd name="connsiteX132" fmla="*/ 990367 w 2444235"/>
                <a:gd name="connsiteY132" fmla="*/ 146310 h 2472838"/>
                <a:gd name="connsiteX133" fmla="*/ 1071770 w 2444235"/>
                <a:gd name="connsiteY133" fmla="*/ 150908 h 2472838"/>
                <a:gd name="connsiteX134" fmla="*/ 1089620 w 2444235"/>
                <a:gd name="connsiteY134" fmla="*/ 232041 h 2472838"/>
                <a:gd name="connsiteX135" fmla="*/ 1030392 w 2444235"/>
                <a:gd name="connsiteY135" fmla="*/ 272067 h 2472838"/>
                <a:gd name="connsiteX136" fmla="*/ 1059059 w 2444235"/>
                <a:gd name="connsiteY136" fmla="*/ 401068 h 2472838"/>
                <a:gd name="connsiteX137" fmla="*/ 1199149 w 2444235"/>
                <a:gd name="connsiteY137" fmla="*/ 385924 h 2472838"/>
                <a:gd name="connsiteX138" fmla="*/ 1199149 w 2444235"/>
                <a:gd name="connsiteY138" fmla="*/ 42189 h 2472838"/>
                <a:gd name="connsiteX139" fmla="*/ 1160746 w 2444235"/>
                <a:gd name="connsiteY139" fmla="*/ 31371 h 2472838"/>
                <a:gd name="connsiteX140" fmla="*/ 1149928 w 2444235"/>
                <a:gd name="connsiteY140" fmla="*/ 19472 h 2472838"/>
                <a:gd name="connsiteX141" fmla="*/ 1160476 w 2444235"/>
                <a:gd name="connsiteY141" fmla="*/ 9195 h 2472838"/>
                <a:gd name="connsiteX142" fmla="*/ 1216728 w 2444235"/>
                <a:gd name="connsiteY142" fmla="*/ 0 h 2472838"/>
                <a:gd name="connsiteX143" fmla="*/ 1281635 w 2444235"/>
                <a:gd name="connsiteY143" fmla="*/ 8925 h 2472838"/>
                <a:gd name="connsiteX144" fmla="*/ 1294886 w 2444235"/>
                <a:gd name="connsiteY144" fmla="*/ 20554 h 2472838"/>
                <a:gd name="connsiteX145" fmla="*/ 1281635 w 2444235"/>
                <a:gd name="connsiteY145" fmla="*/ 32724 h 2472838"/>
                <a:gd name="connsiteX146" fmla="*/ 1245666 w 2444235"/>
                <a:gd name="connsiteY146" fmla="*/ 42730 h 2472838"/>
                <a:gd name="connsiteX147" fmla="*/ 1245666 w 2444235"/>
                <a:gd name="connsiteY147" fmla="*/ 385653 h 2472838"/>
                <a:gd name="connsiteX148" fmla="*/ 1417938 w 2444235"/>
                <a:gd name="connsiteY148" fmla="*/ 407829 h 2472838"/>
                <a:gd name="connsiteX149" fmla="*/ 1452555 w 2444235"/>
                <a:gd name="connsiteY149" fmla="*/ 277475 h 2472838"/>
                <a:gd name="connsiteX150" fmla="*/ 1440926 w 2444235"/>
                <a:gd name="connsiteY150" fmla="*/ 271526 h 2472838"/>
                <a:gd name="connsiteX151" fmla="*/ 1389001 w 2444235"/>
                <a:gd name="connsiteY151" fmla="*/ 232041 h 2472838"/>
                <a:gd name="connsiteX152" fmla="*/ 1408202 w 2444235"/>
                <a:gd name="connsiteY152" fmla="*/ 161455 h 2472838"/>
                <a:gd name="connsiteX153" fmla="*/ 1471757 w 2444235"/>
                <a:gd name="connsiteY153" fmla="*/ 153342 h 2472838"/>
                <a:gd name="connsiteX154" fmla="*/ 1558299 w 2444235"/>
                <a:gd name="connsiteY154" fmla="*/ 180657 h 2472838"/>
                <a:gd name="connsiteX155" fmla="*/ 1585614 w 2444235"/>
                <a:gd name="connsiteY155" fmla="*/ 202292 h 2472838"/>
                <a:gd name="connsiteX156" fmla="*/ 1563167 w 2444235"/>
                <a:gd name="connsiteY156" fmla="*/ 284507 h 2472838"/>
                <a:gd name="connsiteX157" fmla="*/ 1494474 w 2444235"/>
                <a:gd name="connsiteY157" fmla="*/ 292079 h 2472838"/>
                <a:gd name="connsiteX158" fmla="*/ 1460128 w 2444235"/>
                <a:gd name="connsiteY158" fmla="*/ 420811 h 2472838"/>
                <a:gd name="connsiteX159" fmla="*/ 1544236 w 2444235"/>
                <a:gd name="connsiteY159" fmla="*/ 451912 h 2472838"/>
                <a:gd name="connsiteX160" fmla="*/ 1627803 w 2444235"/>
                <a:gd name="connsiteY160" fmla="*/ 489774 h 2472838"/>
                <a:gd name="connsiteX161" fmla="*/ 1798453 w 2444235"/>
                <a:gd name="connsiteY161" fmla="*/ 194449 h 2472838"/>
                <a:gd name="connsiteX162" fmla="*/ 1772490 w 2444235"/>
                <a:gd name="connsiteY162" fmla="*/ 164159 h 2472838"/>
                <a:gd name="connsiteX163" fmla="*/ 1767352 w 2444235"/>
                <a:gd name="connsiteY163" fmla="*/ 148474 h 2472838"/>
                <a:gd name="connsiteX164" fmla="*/ 1783038 w 2444235"/>
                <a:gd name="connsiteY164" fmla="*/ 143876 h 2472838"/>
                <a:gd name="connsiteX165" fmla="*/ 1889322 w 2444235"/>
                <a:gd name="connsiteY165" fmla="*/ 205267 h 2472838"/>
                <a:gd name="connsiteX166" fmla="*/ 1891756 w 2444235"/>
                <a:gd name="connsiteY166" fmla="*/ 219871 h 2472838"/>
                <a:gd name="connsiteX167" fmla="*/ 1877423 w 2444235"/>
                <a:gd name="connsiteY167" fmla="*/ 224198 h 2472838"/>
                <a:gd name="connsiteX168" fmla="*/ 1838208 w 2444235"/>
                <a:gd name="connsiteY168" fmla="*/ 213921 h 2472838"/>
                <a:gd name="connsiteX169" fmla="*/ 1666476 w 2444235"/>
                <a:gd name="connsiteY169" fmla="*/ 511139 h 2472838"/>
                <a:gd name="connsiteX170" fmla="*/ 1780604 w 2444235"/>
                <a:gd name="connsiteY170" fmla="*/ 594706 h 2472838"/>
                <a:gd name="connsiteX171" fmla="*/ 1871202 w 2444235"/>
                <a:gd name="connsiteY171" fmla="*/ 495994 h 2472838"/>
                <a:gd name="connsiteX172" fmla="*/ 1844158 w 2444235"/>
                <a:gd name="connsiteY172" fmla="*/ 448396 h 2472838"/>
                <a:gd name="connsiteX173" fmla="*/ 1836315 w 2444235"/>
                <a:gd name="connsiteY173" fmla="*/ 407829 h 2472838"/>
                <a:gd name="connsiteX174" fmla="*/ 1871743 w 2444235"/>
                <a:gd name="connsiteY174" fmla="*/ 371049 h 2472838"/>
                <a:gd name="connsiteX175" fmla="*/ 1903656 w 2444235"/>
                <a:gd name="connsiteY175" fmla="*/ 373754 h 2472838"/>
                <a:gd name="connsiteX176" fmla="*/ 2026167 w 2444235"/>
                <a:gd name="connsiteY176" fmla="*/ 495994 h 2472838"/>
                <a:gd name="connsiteX177" fmla="*/ 1970996 w 2444235"/>
                <a:gd name="connsiteY177" fmla="*/ 553328 h 2472838"/>
                <a:gd name="connsiteX178" fmla="*/ 1936379 w 2444235"/>
                <a:gd name="connsiteY178" fmla="*/ 542240 h 2472838"/>
                <a:gd name="connsiteX179" fmla="*/ 1904467 w 2444235"/>
                <a:gd name="connsiteY179" fmla="*/ 524391 h 2472838"/>
                <a:gd name="connsiteX180" fmla="*/ 1813057 w 2444235"/>
                <a:gd name="connsiteY180" fmla="*/ 624185 h 2472838"/>
                <a:gd name="connsiteX181" fmla="*/ 1906360 w 2444235"/>
                <a:gd name="connsiteY181" fmla="*/ 730199 h 2472838"/>
                <a:gd name="connsiteX182" fmla="*/ 2187892 w 2444235"/>
                <a:gd name="connsiteY182" fmla="*/ 533045 h 2472838"/>
                <a:gd name="connsiteX183" fmla="*/ 2175452 w 2444235"/>
                <a:gd name="connsiteY183" fmla="*/ 500592 h 2472838"/>
                <a:gd name="connsiteX184" fmla="*/ 2176804 w 2444235"/>
                <a:gd name="connsiteY184" fmla="*/ 480038 h 2472838"/>
                <a:gd name="connsiteX185" fmla="*/ 2197628 w 2444235"/>
                <a:gd name="connsiteY185" fmla="*/ 485447 h 2472838"/>
                <a:gd name="connsiteX186" fmla="*/ 2261723 w 2444235"/>
                <a:gd name="connsiteY186" fmla="*/ 578209 h 2472838"/>
                <a:gd name="connsiteX187" fmla="*/ 2260371 w 2444235"/>
                <a:gd name="connsiteY187" fmla="*/ 597140 h 2472838"/>
                <a:gd name="connsiteX188" fmla="*/ 2240629 w 2444235"/>
                <a:gd name="connsiteY188" fmla="*/ 592272 h 2472838"/>
                <a:gd name="connsiteX189" fmla="*/ 2213314 w 2444235"/>
                <a:gd name="connsiteY189" fmla="*/ 569014 h 2472838"/>
                <a:gd name="connsiteX190" fmla="*/ 1931782 w 2444235"/>
                <a:gd name="connsiteY190" fmla="*/ 766168 h 2472838"/>
                <a:gd name="connsiteX191" fmla="*/ 1999934 w 2444235"/>
                <a:gd name="connsiteY191" fmla="*/ 890031 h 2472838"/>
                <a:gd name="connsiteX192" fmla="*/ 2121634 w 2444235"/>
                <a:gd name="connsiteY192" fmla="*/ 839728 h 2472838"/>
                <a:gd name="connsiteX193" fmla="*/ 2120822 w 2444235"/>
                <a:gd name="connsiteY193" fmla="*/ 766979 h 2472838"/>
                <a:gd name="connsiteX194" fmla="*/ 2193842 w 2444235"/>
                <a:gd name="connsiteY194" fmla="*/ 734255 h 2472838"/>
                <a:gd name="connsiteX195" fmla="*/ 2263076 w 2444235"/>
                <a:gd name="connsiteY195" fmla="*/ 847571 h 2472838"/>
                <a:gd name="connsiteX196" fmla="*/ 2262805 w 2444235"/>
                <a:gd name="connsiteY196" fmla="*/ 908962 h 2472838"/>
                <a:gd name="connsiteX197" fmla="*/ 2196276 w 2444235"/>
                <a:gd name="connsiteY197" fmla="*/ 937900 h 2472838"/>
                <a:gd name="connsiteX198" fmla="*/ 2141917 w 2444235"/>
                <a:gd name="connsiteY198" fmla="*/ 879213 h 2472838"/>
                <a:gd name="connsiteX199" fmla="*/ 2016701 w 2444235"/>
                <a:gd name="connsiteY199" fmla="*/ 931138 h 2472838"/>
                <a:gd name="connsiteX200" fmla="*/ 2056186 w 2444235"/>
                <a:gd name="connsiteY200" fmla="*/ 1066901 h 2472838"/>
                <a:gd name="connsiteX201" fmla="*/ 2394782 w 2444235"/>
                <a:gd name="connsiteY201" fmla="*/ 1007133 h 2472838"/>
                <a:gd name="connsiteX202" fmla="*/ 2397216 w 2444235"/>
                <a:gd name="connsiteY202" fmla="*/ 970353 h 2472838"/>
                <a:gd name="connsiteX203" fmla="*/ 2407222 w 2444235"/>
                <a:gd name="connsiteY203" fmla="*/ 954397 h 2472838"/>
                <a:gd name="connsiteX204" fmla="*/ 2422097 w 2444235"/>
                <a:gd name="connsiteY204" fmla="*/ 966296 h 2472838"/>
                <a:gd name="connsiteX205" fmla="*/ 2441839 w 2444235"/>
                <a:gd name="connsiteY205" fmla="*/ 1081235 h 2472838"/>
                <a:gd name="connsiteX206" fmla="*/ 2432374 w 2444235"/>
                <a:gd name="connsiteY206" fmla="*/ 1096109 h 2472838"/>
                <a:gd name="connsiteX207" fmla="*/ 2418040 w 2444235"/>
                <a:gd name="connsiteY207" fmla="*/ 1085562 h 2472838"/>
                <a:gd name="connsiteX208" fmla="*/ 2401814 w 2444235"/>
                <a:gd name="connsiteY208" fmla="*/ 1050945 h 2472838"/>
                <a:gd name="connsiteX209" fmla="*/ 2063759 w 2444235"/>
                <a:gd name="connsiteY209" fmla="*/ 1110443 h 2472838"/>
                <a:gd name="connsiteX210" fmla="*/ 2072954 w 2444235"/>
                <a:gd name="connsiteY210" fmla="*/ 1251615 h 2472838"/>
                <a:gd name="connsiteX211" fmla="*/ 2207905 w 2444235"/>
                <a:gd name="connsiteY211" fmla="*/ 1257564 h 2472838"/>
                <a:gd name="connsiteX212" fmla="*/ 2217641 w 2444235"/>
                <a:gd name="connsiteY212" fmla="*/ 1224570 h 2472838"/>
                <a:gd name="connsiteX213" fmla="*/ 2240358 w 2444235"/>
                <a:gd name="connsiteY213" fmla="*/ 1183733 h 2472838"/>
                <a:gd name="connsiteX214" fmla="*/ 2310944 w 2444235"/>
                <a:gd name="connsiteY214" fmla="*/ 1186708 h 2472838"/>
                <a:gd name="connsiteX215" fmla="*/ 2335555 w 2444235"/>
                <a:gd name="connsiteY215" fmla="*/ 1274873 h 2472838"/>
                <a:gd name="connsiteX216" fmla="*/ 2317435 w 2444235"/>
                <a:gd name="connsiteY216" fmla="*/ 1358440 h 2472838"/>
                <a:gd name="connsiteX217" fmla="*/ 2302561 w 2444235"/>
                <a:gd name="connsiteY217" fmla="*/ 1380887 h 2472838"/>
                <a:gd name="connsiteX218" fmla="*/ 2231434 w 2444235"/>
                <a:gd name="connsiteY218" fmla="*/ 1377371 h 2472838"/>
                <a:gd name="connsiteX219" fmla="*/ 2209257 w 2444235"/>
                <a:gd name="connsiteY219" fmla="*/ 1320307 h 2472838"/>
                <a:gd name="connsiteX220" fmla="*/ 2206282 w 2444235"/>
                <a:gd name="connsiteY220" fmla="*/ 1301647 h 2472838"/>
                <a:gd name="connsiteX221" fmla="*/ 2070520 w 2444235"/>
                <a:gd name="connsiteY221" fmla="*/ 1295427 h 2472838"/>
                <a:gd name="connsiteX222" fmla="*/ 2049155 w 2444235"/>
                <a:gd name="connsiteY222" fmla="*/ 1434976 h 2472838"/>
                <a:gd name="connsiteX223" fmla="*/ 2121093 w 2444235"/>
                <a:gd name="connsiteY223" fmla="*/ 1454448 h 2472838"/>
                <a:gd name="connsiteX224" fmla="*/ 2368549 w 2444235"/>
                <a:gd name="connsiteY224" fmla="*/ 1520706 h 2472838"/>
                <a:gd name="connsiteX225" fmla="*/ 2387750 w 2444235"/>
                <a:gd name="connsiteY225" fmla="*/ 1512052 h 2472838"/>
                <a:gd name="connsiteX226" fmla="*/ 2402354 w 2444235"/>
                <a:gd name="connsiteY226" fmla="*/ 1487983 h 2472838"/>
                <a:gd name="connsiteX227" fmla="*/ 2415876 w 2444235"/>
                <a:gd name="connsiteY227" fmla="*/ 1482033 h 2472838"/>
                <a:gd name="connsiteX228" fmla="*/ 2422908 w 2444235"/>
                <a:gd name="connsiteY228" fmla="*/ 1493392 h 2472838"/>
                <a:gd name="connsiteX229" fmla="*/ 2417770 w 2444235"/>
                <a:gd name="connsiteY229" fmla="*/ 1552078 h 2472838"/>
                <a:gd name="connsiteX230" fmla="*/ 2394511 w 2444235"/>
                <a:gd name="connsiteY230" fmla="*/ 1608871 h 2472838"/>
                <a:gd name="connsiteX231" fmla="*/ 2377744 w 2444235"/>
                <a:gd name="connsiteY231" fmla="*/ 1619959 h 2472838"/>
                <a:gd name="connsiteX232" fmla="*/ 2369631 w 2444235"/>
                <a:gd name="connsiteY232" fmla="*/ 1601299 h 2472838"/>
                <a:gd name="connsiteX233" fmla="*/ 2369360 w 2444235"/>
                <a:gd name="connsiteY233" fmla="*/ 1566141 h 2472838"/>
                <a:gd name="connsiteX234" fmla="*/ 2038607 w 2444235"/>
                <a:gd name="connsiteY234" fmla="*/ 1477435 h 2472838"/>
                <a:gd name="connsiteX235" fmla="*/ 1987223 w 2444235"/>
                <a:gd name="connsiteY235" fmla="*/ 1609141 h 2472838"/>
                <a:gd name="connsiteX236" fmla="*/ 2106218 w 2444235"/>
                <a:gd name="connsiteY236" fmla="*/ 1671073 h 2472838"/>
                <a:gd name="connsiteX237" fmla="*/ 2143810 w 2444235"/>
                <a:gd name="connsiteY237" fmla="*/ 1632941 h 2472838"/>
                <a:gd name="connsiteX238" fmla="*/ 2167880 w 2444235"/>
                <a:gd name="connsiteY238" fmla="*/ 1618066 h 2472838"/>
                <a:gd name="connsiteX239" fmla="*/ 2231434 w 2444235"/>
                <a:gd name="connsiteY239" fmla="*/ 1653494 h 2472838"/>
                <a:gd name="connsiteX240" fmla="*/ 2148408 w 2444235"/>
                <a:gd name="connsiteY240" fmla="*/ 1820088 h 2472838"/>
                <a:gd name="connsiteX241" fmla="*/ 2076740 w 2444235"/>
                <a:gd name="connsiteY241" fmla="*/ 1783578 h 2472838"/>
                <a:gd name="connsiteX242" fmla="*/ 2077822 w 2444235"/>
                <a:gd name="connsiteY242" fmla="*/ 1747338 h 2472838"/>
                <a:gd name="connsiteX243" fmla="*/ 2087017 w 2444235"/>
                <a:gd name="connsiteY243" fmla="*/ 1710828 h 2472838"/>
                <a:gd name="connsiteX244" fmla="*/ 1966669 w 2444235"/>
                <a:gd name="connsiteY244" fmla="*/ 1648085 h 2472838"/>
                <a:gd name="connsiteX245" fmla="*/ 1888240 w 2444235"/>
                <a:gd name="connsiteY245" fmla="*/ 1765458 h 2472838"/>
                <a:gd name="connsiteX246" fmla="*/ 2151112 w 2444235"/>
                <a:gd name="connsiteY246" fmla="*/ 1986140 h 2472838"/>
                <a:gd name="connsiteX247" fmla="*/ 2184106 w 2444235"/>
                <a:gd name="connsiteY247" fmla="*/ 1963693 h 2472838"/>
                <a:gd name="connsiteX248" fmla="*/ 2200062 w 2444235"/>
                <a:gd name="connsiteY248" fmla="*/ 1963153 h 2472838"/>
                <a:gd name="connsiteX249" fmla="*/ 2201414 w 2444235"/>
                <a:gd name="connsiteY249" fmla="*/ 1977757 h 2472838"/>
                <a:gd name="connsiteX250" fmla="*/ 2122445 w 2444235"/>
                <a:gd name="connsiteY250" fmla="*/ 2071601 h 2472838"/>
                <a:gd name="connsiteX251" fmla="*/ 2107841 w 2444235"/>
                <a:gd name="connsiteY251" fmla="*/ 2071871 h 2472838"/>
                <a:gd name="connsiteX252" fmla="*/ 2105948 w 2444235"/>
                <a:gd name="connsiteY252" fmla="*/ 2057267 h 2472838"/>
                <a:gd name="connsiteX253" fmla="*/ 2122445 w 2444235"/>
                <a:gd name="connsiteY253" fmla="*/ 2019675 h 2472838"/>
                <a:gd name="connsiteX254" fmla="*/ 1859573 w 2444235"/>
                <a:gd name="connsiteY254" fmla="*/ 1798993 h 2472838"/>
                <a:gd name="connsiteX255" fmla="*/ 1757616 w 2444235"/>
                <a:gd name="connsiteY255" fmla="*/ 1896623 h 2472838"/>
                <a:gd name="connsiteX256" fmla="*/ 1839831 w 2444235"/>
                <a:gd name="connsiteY256" fmla="*/ 2003719 h 2472838"/>
                <a:gd name="connsiteX257" fmla="*/ 1881750 w 2444235"/>
                <a:gd name="connsiteY257" fmla="*/ 1986952 h 2472838"/>
                <a:gd name="connsiteX258" fmla="*/ 1924209 w 2444235"/>
                <a:gd name="connsiteY258" fmla="*/ 1982084 h 2472838"/>
                <a:gd name="connsiteX259" fmla="*/ 1962072 w 2444235"/>
                <a:gd name="connsiteY259" fmla="*/ 2029141 h 2472838"/>
                <a:gd name="connsiteX260" fmla="*/ 1956663 w 2444235"/>
                <a:gd name="connsiteY260" fmla="*/ 2049965 h 2472838"/>
                <a:gd name="connsiteX261" fmla="*/ 1816032 w 2444235"/>
                <a:gd name="connsiteY261" fmla="*/ 2155168 h 2472838"/>
                <a:gd name="connsiteX262" fmla="*/ 1766000 w 2444235"/>
                <a:gd name="connsiteY262" fmla="*/ 2090261 h 2472838"/>
                <a:gd name="connsiteX263" fmla="*/ 1802780 w 2444235"/>
                <a:gd name="connsiteY263" fmla="*/ 2028059 h 2472838"/>
                <a:gd name="connsiteX264" fmla="*/ 1722458 w 2444235"/>
                <a:gd name="connsiteY264" fmla="*/ 1923127 h 2472838"/>
                <a:gd name="connsiteX265" fmla="*/ 1601840 w 2444235"/>
                <a:gd name="connsiteY265" fmla="*/ 1996417 h 2472838"/>
                <a:gd name="connsiteX266" fmla="*/ 1747069 w 2444235"/>
                <a:gd name="connsiteY266" fmla="*/ 2307698 h 2472838"/>
                <a:gd name="connsiteX267" fmla="*/ 1786013 w 2444235"/>
                <a:gd name="connsiteY267" fmla="*/ 2300937 h 2472838"/>
                <a:gd name="connsiteX268" fmla="*/ 1800616 w 2444235"/>
                <a:gd name="connsiteY268" fmla="*/ 2306887 h 2472838"/>
                <a:gd name="connsiteX269" fmla="*/ 1795749 w 2444235"/>
                <a:gd name="connsiteY269" fmla="*/ 2322032 h 2472838"/>
                <a:gd name="connsiteX270" fmla="*/ 1704068 w 2444235"/>
                <a:gd name="connsiteY270" fmla="*/ 2370712 h 2472838"/>
                <a:gd name="connsiteX271" fmla="*/ 1682703 w 2444235"/>
                <a:gd name="connsiteY271" fmla="*/ 2373146 h 2472838"/>
                <a:gd name="connsiteX272" fmla="*/ 1674319 w 2444235"/>
                <a:gd name="connsiteY272" fmla="*/ 2355296 h 2472838"/>
                <a:gd name="connsiteX273" fmla="*/ 1706773 w 2444235"/>
                <a:gd name="connsiteY273" fmla="*/ 2325548 h 2472838"/>
                <a:gd name="connsiteX274" fmla="*/ 1561815 w 2444235"/>
                <a:gd name="connsiteY274" fmla="*/ 2014807 h 2472838"/>
                <a:gd name="connsiteX275" fmla="*/ 1427945 w 2444235"/>
                <a:gd name="connsiteY275" fmla="*/ 2060242 h 2472838"/>
                <a:gd name="connsiteX276" fmla="*/ 1456612 w 2444235"/>
                <a:gd name="connsiteY276" fmla="*/ 2190326 h 2472838"/>
                <a:gd name="connsiteX277" fmla="*/ 1518003 w 2444235"/>
                <a:gd name="connsiteY277" fmla="*/ 2197627 h 2472838"/>
                <a:gd name="connsiteX278" fmla="*/ 1530713 w 2444235"/>
                <a:gd name="connsiteY278" fmla="*/ 2201684 h 2472838"/>
                <a:gd name="connsiteX279" fmla="*/ 1547751 w 2444235"/>
                <a:gd name="connsiteY279" fmla="*/ 2278761 h 2472838"/>
                <a:gd name="connsiteX280" fmla="*/ 1433624 w 2444235"/>
                <a:gd name="connsiteY280" fmla="*/ 2326900 h 2472838"/>
                <a:gd name="connsiteX281" fmla="*/ 1370070 w 2444235"/>
                <a:gd name="connsiteY281" fmla="*/ 2319057 h 2472838"/>
                <a:gd name="connsiteX282" fmla="*/ 1352491 w 2444235"/>
                <a:gd name="connsiteY282" fmla="*/ 2240628 h 2472838"/>
                <a:gd name="connsiteX283" fmla="*/ 1413070 w 2444235"/>
                <a:gd name="connsiteY283" fmla="*/ 2198980 h 2472838"/>
                <a:gd name="connsiteX284" fmla="*/ 1384403 w 2444235"/>
                <a:gd name="connsiteY284" fmla="*/ 2069978 h 2472838"/>
                <a:gd name="connsiteX285" fmla="*/ 1245395 w 2444235"/>
                <a:gd name="connsiteY285" fmla="*/ 2084852 h 2472838"/>
                <a:gd name="connsiteX286" fmla="*/ 1245395 w 2444235"/>
                <a:gd name="connsiteY286" fmla="*/ 2428857 h 2472838"/>
                <a:gd name="connsiteX287" fmla="*/ 1282716 w 2444235"/>
                <a:gd name="connsiteY287" fmla="*/ 2439404 h 2472838"/>
                <a:gd name="connsiteX288" fmla="*/ 1294886 w 2444235"/>
                <a:gd name="connsiteY288" fmla="*/ 2450763 h 2472838"/>
                <a:gd name="connsiteX289" fmla="*/ 1282987 w 2444235"/>
                <a:gd name="connsiteY289" fmla="*/ 2462392 h 2472838"/>
                <a:gd name="connsiteX290" fmla="*/ 1161287 w 2444235"/>
                <a:gd name="connsiteY290" fmla="*/ 2462392 h 2472838"/>
                <a:gd name="connsiteX291" fmla="*/ 1150469 w 2444235"/>
                <a:gd name="connsiteY291" fmla="*/ 2450493 h 2472838"/>
                <a:gd name="connsiteX292" fmla="*/ 1161017 w 2444235"/>
                <a:gd name="connsiteY292" fmla="*/ 2439945 h 2472838"/>
                <a:gd name="connsiteX293" fmla="*/ 1200231 w 2444235"/>
                <a:gd name="connsiteY293" fmla="*/ 2430209 h 2472838"/>
                <a:gd name="connsiteX294" fmla="*/ 2028871 w 2444235"/>
                <a:gd name="connsiteY294" fmla="*/ 1236740 h 2472838"/>
                <a:gd name="connsiteX295" fmla="*/ 1224301 w 2444235"/>
                <a:gd name="connsiteY295" fmla="*/ 430006 h 2472838"/>
                <a:gd name="connsiteX296" fmla="*/ 415944 w 2444235"/>
                <a:gd name="connsiteY296" fmla="*/ 1236199 h 2472838"/>
                <a:gd name="connsiteX297" fmla="*/ 1220785 w 2444235"/>
                <a:gd name="connsiteY297" fmla="*/ 2042934 h 2472838"/>
                <a:gd name="connsiteX298" fmla="*/ 2028871 w 2444235"/>
                <a:gd name="connsiteY298" fmla="*/ 1236740 h 24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444235" h="2472838">
                  <a:moveTo>
                    <a:pt x="1200231" y="2430209"/>
                  </a:moveTo>
                  <a:cubicBezTo>
                    <a:pt x="1200231" y="2315541"/>
                    <a:pt x="1200231" y="2200873"/>
                    <a:pt x="1200231" y="2087557"/>
                  </a:cubicBezTo>
                  <a:cubicBezTo>
                    <a:pt x="1142086" y="2079984"/>
                    <a:pt x="1084751" y="2072682"/>
                    <a:pt x="1026065" y="2065110"/>
                  </a:cubicBezTo>
                  <a:cubicBezTo>
                    <a:pt x="1014977" y="2107029"/>
                    <a:pt x="1003348" y="2150841"/>
                    <a:pt x="991719" y="2194923"/>
                  </a:cubicBezTo>
                  <a:cubicBezTo>
                    <a:pt x="1002266" y="2200332"/>
                    <a:pt x="1013354" y="2204118"/>
                    <a:pt x="1021738" y="2211150"/>
                  </a:cubicBezTo>
                  <a:cubicBezTo>
                    <a:pt x="1036072" y="2223049"/>
                    <a:pt x="1051216" y="2235219"/>
                    <a:pt x="1061764" y="2250364"/>
                  </a:cubicBezTo>
                  <a:cubicBezTo>
                    <a:pt x="1075827" y="2270918"/>
                    <a:pt x="1069066" y="2295528"/>
                    <a:pt x="1046348" y="2306346"/>
                  </a:cubicBezTo>
                  <a:cubicBezTo>
                    <a:pt x="1030122" y="2314189"/>
                    <a:pt x="1011461" y="2319327"/>
                    <a:pt x="993612" y="2320139"/>
                  </a:cubicBezTo>
                  <a:cubicBezTo>
                    <a:pt x="950611" y="2322032"/>
                    <a:pt x="910586" y="2310132"/>
                    <a:pt x="875428" y="2284981"/>
                  </a:cubicBezTo>
                  <a:cubicBezTo>
                    <a:pt x="865962" y="2278220"/>
                    <a:pt x="857308" y="2269836"/>
                    <a:pt x="850547" y="2260641"/>
                  </a:cubicBezTo>
                  <a:cubicBezTo>
                    <a:pt x="830805" y="2233867"/>
                    <a:pt x="837836" y="2206282"/>
                    <a:pt x="868126" y="2193030"/>
                  </a:cubicBezTo>
                  <a:cubicBezTo>
                    <a:pt x="880296" y="2187621"/>
                    <a:pt x="893818" y="2185187"/>
                    <a:pt x="907070" y="2183565"/>
                  </a:cubicBezTo>
                  <a:cubicBezTo>
                    <a:pt x="920322" y="2181942"/>
                    <a:pt x="933844" y="2183294"/>
                    <a:pt x="949259" y="2183294"/>
                  </a:cubicBezTo>
                  <a:cubicBezTo>
                    <a:pt x="960618" y="2140293"/>
                    <a:pt x="972247" y="2096481"/>
                    <a:pt x="983605" y="2054292"/>
                  </a:cubicBezTo>
                  <a:cubicBezTo>
                    <a:pt x="928164" y="2031304"/>
                    <a:pt x="872994" y="2008858"/>
                    <a:pt x="815930" y="1985059"/>
                  </a:cubicBezTo>
                  <a:cubicBezTo>
                    <a:pt x="759678" y="2082418"/>
                    <a:pt x="702073" y="2182212"/>
                    <a:pt x="645010" y="2281195"/>
                  </a:cubicBezTo>
                  <a:cubicBezTo>
                    <a:pt x="655016" y="2291742"/>
                    <a:pt x="665023" y="2301478"/>
                    <a:pt x="673947" y="2312025"/>
                  </a:cubicBezTo>
                  <a:cubicBezTo>
                    <a:pt x="676652" y="2315271"/>
                    <a:pt x="678274" y="2322032"/>
                    <a:pt x="676652" y="2325277"/>
                  </a:cubicBezTo>
                  <a:cubicBezTo>
                    <a:pt x="675029" y="2328252"/>
                    <a:pt x="668268" y="2330416"/>
                    <a:pt x="663941" y="2329875"/>
                  </a:cubicBezTo>
                  <a:cubicBezTo>
                    <a:pt x="654205" y="2328793"/>
                    <a:pt x="644198" y="2326900"/>
                    <a:pt x="635274" y="2323384"/>
                  </a:cubicBezTo>
                  <a:cubicBezTo>
                    <a:pt x="606607" y="2312025"/>
                    <a:pt x="579833" y="2296880"/>
                    <a:pt x="559549" y="2273081"/>
                  </a:cubicBezTo>
                  <a:cubicBezTo>
                    <a:pt x="555493" y="2268213"/>
                    <a:pt x="554681" y="2260370"/>
                    <a:pt x="552518" y="2253880"/>
                  </a:cubicBezTo>
                  <a:cubicBezTo>
                    <a:pt x="559009" y="2252528"/>
                    <a:pt x="566040" y="2249553"/>
                    <a:pt x="572260" y="2250364"/>
                  </a:cubicBezTo>
                  <a:cubicBezTo>
                    <a:pt x="583348" y="2251987"/>
                    <a:pt x="593896" y="2256043"/>
                    <a:pt x="606607" y="2259559"/>
                  </a:cubicBezTo>
                  <a:cubicBezTo>
                    <a:pt x="663670" y="2160577"/>
                    <a:pt x="721545" y="2060783"/>
                    <a:pt x="778609" y="1961800"/>
                  </a:cubicBezTo>
                  <a:cubicBezTo>
                    <a:pt x="740747" y="1933945"/>
                    <a:pt x="703426" y="1906630"/>
                    <a:pt x="664752" y="1878233"/>
                  </a:cubicBezTo>
                  <a:cubicBezTo>
                    <a:pt x="634733" y="1910957"/>
                    <a:pt x="603902" y="1944492"/>
                    <a:pt x="573612" y="1977486"/>
                  </a:cubicBezTo>
                  <a:cubicBezTo>
                    <a:pt x="583348" y="1993983"/>
                    <a:pt x="594166" y="2008587"/>
                    <a:pt x="600927" y="2024814"/>
                  </a:cubicBezTo>
                  <a:cubicBezTo>
                    <a:pt x="606336" y="2038065"/>
                    <a:pt x="608500" y="2053481"/>
                    <a:pt x="608500" y="2067814"/>
                  </a:cubicBezTo>
                  <a:cubicBezTo>
                    <a:pt x="608229" y="2086745"/>
                    <a:pt x="593625" y="2100538"/>
                    <a:pt x="574694" y="2101890"/>
                  </a:cubicBezTo>
                  <a:cubicBezTo>
                    <a:pt x="563336" y="2102702"/>
                    <a:pt x="550625" y="2102702"/>
                    <a:pt x="540077" y="2098915"/>
                  </a:cubicBezTo>
                  <a:cubicBezTo>
                    <a:pt x="479768" y="2078362"/>
                    <a:pt x="436497" y="2039688"/>
                    <a:pt x="418648" y="1977216"/>
                  </a:cubicBezTo>
                  <a:cubicBezTo>
                    <a:pt x="407830" y="1938813"/>
                    <a:pt x="433523" y="1911498"/>
                    <a:pt x="472196" y="1920422"/>
                  </a:cubicBezTo>
                  <a:cubicBezTo>
                    <a:pt x="495454" y="1925561"/>
                    <a:pt x="517360" y="1936379"/>
                    <a:pt x="542782" y="1945844"/>
                  </a:cubicBezTo>
                  <a:cubicBezTo>
                    <a:pt x="570638" y="1915284"/>
                    <a:pt x="601739" y="1881749"/>
                    <a:pt x="632028" y="1848484"/>
                  </a:cubicBezTo>
                  <a:cubicBezTo>
                    <a:pt x="600927" y="1813056"/>
                    <a:pt x="570367" y="1778439"/>
                    <a:pt x="538725" y="1742200"/>
                  </a:cubicBezTo>
                  <a:cubicBezTo>
                    <a:pt x="445693" y="1807377"/>
                    <a:pt x="351308" y="1873365"/>
                    <a:pt x="257193" y="1939353"/>
                  </a:cubicBezTo>
                  <a:cubicBezTo>
                    <a:pt x="261791" y="1952064"/>
                    <a:pt x="266929" y="1963964"/>
                    <a:pt x="269904" y="1976404"/>
                  </a:cubicBezTo>
                  <a:cubicBezTo>
                    <a:pt x="271256" y="1981272"/>
                    <a:pt x="268552" y="1987493"/>
                    <a:pt x="267470" y="1992901"/>
                  </a:cubicBezTo>
                  <a:cubicBezTo>
                    <a:pt x="261520" y="1991820"/>
                    <a:pt x="254489" y="1992631"/>
                    <a:pt x="250162" y="1989386"/>
                  </a:cubicBezTo>
                  <a:cubicBezTo>
                    <a:pt x="216086" y="1964234"/>
                    <a:pt x="193098" y="1930970"/>
                    <a:pt x="181739" y="1890403"/>
                  </a:cubicBezTo>
                  <a:cubicBezTo>
                    <a:pt x="180387" y="1886076"/>
                    <a:pt x="182010" y="1878233"/>
                    <a:pt x="184985" y="1876070"/>
                  </a:cubicBezTo>
                  <a:cubicBezTo>
                    <a:pt x="187959" y="1873906"/>
                    <a:pt x="195802" y="1874988"/>
                    <a:pt x="199589" y="1877692"/>
                  </a:cubicBezTo>
                  <a:cubicBezTo>
                    <a:pt x="210677" y="1885265"/>
                    <a:pt x="220683" y="1894460"/>
                    <a:pt x="231771" y="1903384"/>
                  </a:cubicBezTo>
                  <a:cubicBezTo>
                    <a:pt x="325345" y="1837937"/>
                    <a:pt x="419730" y="1771949"/>
                    <a:pt x="513303" y="1706231"/>
                  </a:cubicBezTo>
                  <a:cubicBezTo>
                    <a:pt x="490586" y="1664853"/>
                    <a:pt x="468410" y="1624286"/>
                    <a:pt x="445422" y="1582638"/>
                  </a:cubicBezTo>
                  <a:cubicBezTo>
                    <a:pt x="404585" y="1599676"/>
                    <a:pt x="362396" y="1616984"/>
                    <a:pt x="323181" y="1633211"/>
                  </a:cubicBezTo>
                  <a:cubicBezTo>
                    <a:pt x="323722" y="1658633"/>
                    <a:pt x="326968" y="1682432"/>
                    <a:pt x="323993" y="1705690"/>
                  </a:cubicBezTo>
                  <a:cubicBezTo>
                    <a:pt x="318854" y="1748150"/>
                    <a:pt x="284237" y="1762483"/>
                    <a:pt x="249080" y="1737873"/>
                  </a:cubicBezTo>
                  <a:cubicBezTo>
                    <a:pt x="210136" y="1710558"/>
                    <a:pt x="189853" y="1670532"/>
                    <a:pt x="181469" y="1625098"/>
                  </a:cubicBezTo>
                  <a:cubicBezTo>
                    <a:pt x="177953" y="1605626"/>
                    <a:pt x="177953" y="1584531"/>
                    <a:pt x="181739" y="1565059"/>
                  </a:cubicBezTo>
                  <a:cubicBezTo>
                    <a:pt x="188500" y="1530442"/>
                    <a:pt x="218790" y="1517461"/>
                    <a:pt x="248539" y="1536933"/>
                  </a:cubicBezTo>
                  <a:cubicBezTo>
                    <a:pt x="265847" y="1548292"/>
                    <a:pt x="278829" y="1565600"/>
                    <a:pt x="293703" y="1580745"/>
                  </a:cubicBezTo>
                  <a:cubicBezTo>
                    <a:pt x="297219" y="1584531"/>
                    <a:pt x="299653" y="1589669"/>
                    <a:pt x="302628" y="1594537"/>
                  </a:cubicBezTo>
                  <a:cubicBezTo>
                    <a:pt x="345358" y="1576688"/>
                    <a:pt x="387547" y="1559380"/>
                    <a:pt x="428655" y="1542342"/>
                  </a:cubicBezTo>
                  <a:cubicBezTo>
                    <a:pt x="415403" y="1496907"/>
                    <a:pt x="402421" y="1452554"/>
                    <a:pt x="388899" y="1406579"/>
                  </a:cubicBezTo>
                  <a:cubicBezTo>
                    <a:pt x="276395" y="1426321"/>
                    <a:pt x="162808" y="1446334"/>
                    <a:pt x="50303" y="1466347"/>
                  </a:cubicBezTo>
                  <a:cubicBezTo>
                    <a:pt x="48681" y="1481222"/>
                    <a:pt x="48140" y="1494744"/>
                    <a:pt x="45706" y="1507995"/>
                  </a:cubicBezTo>
                  <a:cubicBezTo>
                    <a:pt x="44895" y="1512052"/>
                    <a:pt x="40297" y="1518272"/>
                    <a:pt x="37322" y="1518543"/>
                  </a:cubicBezTo>
                  <a:cubicBezTo>
                    <a:pt x="32995" y="1518813"/>
                    <a:pt x="26504" y="1515297"/>
                    <a:pt x="24341" y="1511241"/>
                  </a:cubicBezTo>
                  <a:cubicBezTo>
                    <a:pt x="2976" y="1473108"/>
                    <a:pt x="-4867" y="1432271"/>
                    <a:pt x="2976" y="1389000"/>
                  </a:cubicBezTo>
                  <a:cubicBezTo>
                    <a:pt x="3787" y="1384943"/>
                    <a:pt x="8385" y="1378723"/>
                    <a:pt x="11630" y="1378453"/>
                  </a:cubicBezTo>
                  <a:cubicBezTo>
                    <a:pt x="15957" y="1378182"/>
                    <a:pt x="22177" y="1381969"/>
                    <a:pt x="24341" y="1385755"/>
                  </a:cubicBezTo>
                  <a:cubicBezTo>
                    <a:pt x="31102" y="1397113"/>
                    <a:pt x="36240" y="1409554"/>
                    <a:pt x="42731" y="1422806"/>
                  </a:cubicBezTo>
                  <a:cubicBezTo>
                    <a:pt x="155236" y="1403063"/>
                    <a:pt x="268281" y="1383050"/>
                    <a:pt x="381056" y="1363308"/>
                  </a:cubicBezTo>
                  <a:cubicBezTo>
                    <a:pt x="378082" y="1316521"/>
                    <a:pt x="375107" y="1270546"/>
                    <a:pt x="371861" y="1222407"/>
                  </a:cubicBezTo>
                  <a:cubicBezTo>
                    <a:pt x="327779" y="1220514"/>
                    <a:pt x="282615" y="1218620"/>
                    <a:pt x="235828" y="1216457"/>
                  </a:cubicBezTo>
                  <a:cubicBezTo>
                    <a:pt x="233664" y="1224841"/>
                    <a:pt x="232583" y="1233765"/>
                    <a:pt x="229067" y="1241608"/>
                  </a:cubicBezTo>
                  <a:cubicBezTo>
                    <a:pt x="222576" y="1256753"/>
                    <a:pt x="216897" y="1272980"/>
                    <a:pt x="207431" y="1285961"/>
                  </a:cubicBezTo>
                  <a:cubicBezTo>
                    <a:pt x="184714" y="1317332"/>
                    <a:pt x="151179" y="1315439"/>
                    <a:pt x="130084" y="1283257"/>
                  </a:cubicBezTo>
                  <a:cubicBezTo>
                    <a:pt x="114940" y="1260269"/>
                    <a:pt x="109801" y="1234306"/>
                    <a:pt x="108449" y="1207532"/>
                  </a:cubicBezTo>
                  <a:cubicBezTo>
                    <a:pt x="106826" y="1178054"/>
                    <a:pt x="110883" y="1149116"/>
                    <a:pt x="123594" y="1122072"/>
                  </a:cubicBezTo>
                  <a:cubicBezTo>
                    <a:pt x="128191" y="1112066"/>
                    <a:pt x="134141" y="1102059"/>
                    <a:pt x="141173" y="1093405"/>
                  </a:cubicBezTo>
                  <a:cubicBezTo>
                    <a:pt x="163619" y="1066901"/>
                    <a:pt x="194721" y="1067713"/>
                    <a:pt x="213111" y="1097462"/>
                  </a:cubicBezTo>
                  <a:cubicBezTo>
                    <a:pt x="223388" y="1114229"/>
                    <a:pt x="228256" y="1134512"/>
                    <a:pt x="234746" y="1153443"/>
                  </a:cubicBezTo>
                  <a:cubicBezTo>
                    <a:pt x="236639" y="1158852"/>
                    <a:pt x="236639" y="1165072"/>
                    <a:pt x="237721" y="1172104"/>
                  </a:cubicBezTo>
                  <a:cubicBezTo>
                    <a:pt x="283426" y="1174268"/>
                    <a:pt x="328861" y="1176161"/>
                    <a:pt x="373754" y="1178324"/>
                  </a:cubicBezTo>
                  <a:cubicBezTo>
                    <a:pt x="381056" y="1130997"/>
                    <a:pt x="388088" y="1085562"/>
                    <a:pt x="395390" y="1038505"/>
                  </a:cubicBezTo>
                  <a:cubicBezTo>
                    <a:pt x="285319" y="1009026"/>
                    <a:pt x="173896" y="979278"/>
                    <a:pt x="63555" y="949529"/>
                  </a:cubicBezTo>
                  <a:cubicBezTo>
                    <a:pt x="55983" y="962240"/>
                    <a:pt x="50033" y="973869"/>
                    <a:pt x="42461" y="984416"/>
                  </a:cubicBezTo>
                  <a:cubicBezTo>
                    <a:pt x="39756" y="988202"/>
                    <a:pt x="33266" y="992259"/>
                    <a:pt x="29479" y="991448"/>
                  </a:cubicBezTo>
                  <a:cubicBezTo>
                    <a:pt x="25964" y="990636"/>
                    <a:pt x="21907" y="983875"/>
                    <a:pt x="21366" y="979548"/>
                  </a:cubicBezTo>
                  <a:cubicBezTo>
                    <a:pt x="17039" y="936277"/>
                    <a:pt x="28127" y="896792"/>
                    <a:pt x="52467" y="861094"/>
                  </a:cubicBezTo>
                  <a:cubicBezTo>
                    <a:pt x="55171" y="857037"/>
                    <a:pt x="62203" y="853792"/>
                    <a:pt x="66801" y="854332"/>
                  </a:cubicBezTo>
                  <a:cubicBezTo>
                    <a:pt x="70046" y="854873"/>
                    <a:pt x="73832" y="862446"/>
                    <a:pt x="74373" y="867043"/>
                  </a:cubicBezTo>
                  <a:cubicBezTo>
                    <a:pt x="75455" y="879484"/>
                    <a:pt x="74643" y="892195"/>
                    <a:pt x="74643" y="907069"/>
                  </a:cubicBezTo>
                  <a:cubicBezTo>
                    <a:pt x="184714" y="935736"/>
                    <a:pt x="295867" y="965485"/>
                    <a:pt x="407019" y="995234"/>
                  </a:cubicBezTo>
                  <a:cubicBezTo>
                    <a:pt x="424057" y="951422"/>
                    <a:pt x="440825" y="908151"/>
                    <a:pt x="458133" y="863527"/>
                  </a:cubicBezTo>
                  <a:cubicBezTo>
                    <a:pt x="418919" y="843244"/>
                    <a:pt x="378352" y="821879"/>
                    <a:pt x="339949" y="801866"/>
                  </a:cubicBezTo>
                  <a:cubicBezTo>
                    <a:pt x="323722" y="817282"/>
                    <a:pt x="309659" y="833238"/>
                    <a:pt x="292892" y="845678"/>
                  </a:cubicBezTo>
                  <a:cubicBezTo>
                    <a:pt x="282615" y="853251"/>
                    <a:pt x="268552" y="858119"/>
                    <a:pt x="255570" y="859471"/>
                  </a:cubicBezTo>
                  <a:cubicBezTo>
                    <a:pt x="233664" y="861905"/>
                    <a:pt x="215274" y="842433"/>
                    <a:pt x="213652" y="815659"/>
                  </a:cubicBezTo>
                  <a:cubicBezTo>
                    <a:pt x="209865" y="750211"/>
                    <a:pt x="236639" y="698557"/>
                    <a:pt x="287212" y="658801"/>
                  </a:cubicBezTo>
                  <a:cubicBezTo>
                    <a:pt x="304250" y="645279"/>
                    <a:pt x="324804" y="636895"/>
                    <a:pt x="346169" y="649065"/>
                  </a:cubicBezTo>
                  <a:cubicBezTo>
                    <a:pt x="367805" y="661506"/>
                    <a:pt x="370239" y="684223"/>
                    <a:pt x="369157" y="706129"/>
                  </a:cubicBezTo>
                  <a:cubicBezTo>
                    <a:pt x="368075" y="724249"/>
                    <a:pt x="363207" y="742369"/>
                    <a:pt x="359421" y="762381"/>
                  </a:cubicBezTo>
                  <a:cubicBezTo>
                    <a:pt x="397824" y="782394"/>
                    <a:pt x="438390" y="803759"/>
                    <a:pt x="478416" y="824584"/>
                  </a:cubicBezTo>
                  <a:cubicBezTo>
                    <a:pt x="504649" y="785369"/>
                    <a:pt x="530341" y="746696"/>
                    <a:pt x="557115" y="706940"/>
                  </a:cubicBezTo>
                  <a:cubicBezTo>
                    <a:pt x="470032" y="633650"/>
                    <a:pt x="382138" y="560089"/>
                    <a:pt x="293703" y="485988"/>
                  </a:cubicBezTo>
                  <a:cubicBezTo>
                    <a:pt x="283426" y="493290"/>
                    <a:pt x="273690" y="501403"/>
                    <a:pt x="263143" y="507353"/>
                  </a:cubicBezTo>
                  <a:cubicBezTo>
                    <a:pt x="258004" y="510328"/>
                    <a:pt x="250702" y="508975"/>
                    <a:pt x="244212" y="509787"/>
                  </a:cubicBezTo>
                  <a:cubicBezTo>
                    <a:pt x="243941" y="503837"/>
                    <a:pt x="241778" y="497076"/>
                    <a:pt x="243671" y="491938"/>
                  </a:cubicBezTo>
                  <a:cubicBezTo>
                    <a:pt x="259086" y="453534"/>
                    <a:pt x="284508" y="423245"/>
                    <a:pt x="319666" y="401880"/>
                  </a:cubicBezTo>
                  <a:cubicBezTo>
                    <a:pt x="324263" y="399175"/>
                    <a:pt x="331295" y="400527"/>
                    <a:pt x="337244" y="399987"/>
                  </a:cubicBezTo>
                  <a:cubicBezTo>
                    <a:pt x="337515" y="405936"/>
                    <a:pt x="339408" y="412427"/>
                    <a:pt x="337515" y="417565"/>
                  </a:cubicBezTo>
                  <a:cubicBezTo>
                    <a:pt x="333458" y="428924"/>
                    <a:pt x="327779" y="439471"/>
                    <a:pt x="321829" y="452182"/>
                  </a:cubicBezTo>
                  <a:cubicBezTo>
                    <a:pt x="409183" y="525473"/>
                    <a:pt x="497347" y="599574"/>
                    <a:pt x="585242" y="673135"/>
                  </a:cubicBezTo>
                  <a:cubicBezTo>
                    <a:pt x="618777" y="640952"/>
                    <a:pt x="652312" y="608769"/>
                    <a:pt x="687199" y="575505"/>
                  </a:cubicBezTo>
                  <a:cubicBezTo>
                    <a:pt x="660425" y="540617"/>
                    <a:pt x="632569" y="504107"/>
                    <a:pt x="605525" y="468950"/>
                  </a:cubicBezTo>
                  <a:cubicBezTo>
                    <a:pt x="587135" y="475711"/>
                    <a:pt x="570367" y="483283"/>
                    <a:pt x="552788" y="487881"/>
                  </a:cubicBezTo>
                  <a:cubicBezTo>
                    <a:pt x="541430" y="490856"/>
                    <a:pt x="528448" y="490856"/>
                    <a:pt x="516549" y="489504"/>
                  </a:cubicBezTo>
                  <a:cubicBezTo>
                    <a:pt x="493561" y="486799"/>
                    <a:pt x="479768" y="467327"/>
                    <a:pt x="482202" y="444069"/>
                  </a:cubicBezTo>
                  <a:cubicBezTo>
                    <a:pt x="484636" y="423245"/>
                    <a:pt x="493561" y="405125"/>
                    <a:pt x="506542" y="389169"/>
                  </a:cubicBezTo>
                  <a:cubicBezTo>
                    <a:pt x="538455" y="349684"/>
                    <a:pt x="577399" y="321017"/>
                    <a:pt x="629594" y="316419"/>
                  </a:cubicBezTo>
                  <a:cubicBezTo>
                    <a:pt x="673136" y="312633"/>
                    <a:pt x="694771" y="340759"/>
                    <a:pt x="678274" y="381326"/>
                  </a:cubicBezTo>
                  <a:cubicBezTo>
                    <a:pt x="669620" y="402421"/>
                    <a:pt x="655016" y="421352"/>
                    <a:pt x="641494" y="443528"/>
                  </a:cubicBezTo>
                  <a:cubicBezTo>
                    <a:pt x="666916" y="476793"/>
                    <a:pt x="694771" y="513032"/>
                    <a:pt x="721816" y="548460"/>
                  </a:cubicBezTo>
                  <a:cubicBezTo>
                    <a:pt x="762112" y="523850"/>
                    <a:pt x="801597" y="499780"/>
                    <a:pt x="842434" y="474900"/>
                  </a:cubicBezTo>
                  <a:cubicBezTo>
                    <a:pt x="794295" y="371860"/>
                    <a:pt x="745615" y="267469"/>
                    <a:pt x="697205" y="163619"/>
                  </a:cubicBezTo>
                  <a:cubicBezTo>
                    <a:pt x="683413" y="166053"/>
                    <a:pt x="670972" y="169298"/>
                    <a:pt x="657991" y="170380"/>
                  </a:cubicBezTo>
                  <a:cubicBezTo>
                    <a:pt x="653123" y="170921"/>
                    <a:pt x="645010" y="167946"/>
                    <a:pt x="643387" y="164430"/>
                  </a:cubicBezTo>
                  <a:cubicBezTo>
                    <a:pt x="641764" y="160644"/>
                    <a:pt x="644739" y="152801"/>
                    <a:pt x="648255" y="149285"/>
                  </a:cubicBezTo>
                  <a:cubicBezTo>
                    <a:pt x="673677" y="123322"/>
                    <a:pt x="705319" y="109259"/>
                    <a:pt x="739935" y="100605"/>
                  </a:cubicBezTo>
                  <a:cubicBezTo>
                    <a:pt x="746967" y="98982"/>
                    <a:pt x="754269" y="97901"/>
                    <a:pt x="761301" y="98171"/>
                  </a:cubicBezTo>
                  <a:cubicBezTo>
                    <a:pt x="773741" y="98982"/>
                    <a:pt x="777798" y="106825"/>
                    <a:pt x="769414" y="116020"/>
                  </a:cubicBezTo>
                  <a:cubicBezTo>
                    <a:pt x="760219" y="126297"/>
                    <a:pt x="749131" y="134952"/>
                    <a:pt x="737231" y="145499"/>
                  </a:cubicBezTo>
                  <a:cubicBezTo>
                    <a:pt x="785100" y="248268"/>
                    <a:pt x="833780" y="352659"/>
                    <a:pt x="882189" y="456239"/>
                  </a:cubicBezTo>
                  <a:cubicBezTo>
                    <a:pt x="927083" y="441094"/>
                    <a:pt x="970624" y="426220"/>
                    <a:pt x="1016059" y="410804"/>
                  </a:cubicBezTo>
                  <a:cubicBezTo>
                    <a:pt x="1006593" y="367804"/>
                    <a:pt x="996587" y="323181"/>
                    <a:pt x="987121" y="280721"/>
                  </a:cubicBezTo>
                  <a:cubicBezTo>
                    <a:pt x="965486" y="278287"/>
                    <a:pt x="945743" y="276394"/>
                    <a:pt x="926271" y="273960"/>
                  </a:cubicBezTo>
                  <a:cubicBezTo>
                    <a:pt x="922215" y="273419"/>
                    <a:pt x="918428" y="272067"/>
                    <a:pt x="914642" y="270444"/>
                  </a:cubicBezTo>
                  <a:cubicBezTo>
                    <a:pt x="875157" y="255029"/>
                    <a:pt x="867315" y="221223"/>
                    <a:pt x="897063" y="190933"/>
                  </a:cubicBezTo>
                  <a:cubicBezTo>
                    <a:pt x="922485" y="164700"/>
                    <a:pt x="955209" y="152530"/>
                    <a:pt x="990367" y="146310"/>
                  </a:cubicBezTo>
                  <a:cubicBezTo>
                    <a:pt x="1017681" y="141442"/>
                    <a:pt x="1044996" y="141442"/>
                    <a:pt x="1071770" y="150908"/>
                  </a:cubicBezTo>
                  <a:cubicBezTo>
                    <a:pt x="1113689" y="166323"/>
                    <a:pt x="1122614" y="201751"/>
                    <a:pt x="1089620" y="232041"/>
                  </a:cubicBezTo>
                  <a:cubicBezTo>
                    <a:pt x="1072852" y="247456"/>
                    <a:pt x="1051487" y="258004"/>
                    <a:pt x="1030392" y="272067"/>
                  </a:cubicBezTo>
                  <a:cubicBezTo>
                    <a:pt x="1039587" y="313445"/>
                    <a:pt x="1049323" y="357797"/>
                    <a:pt x="1059059" y="401068"/>
                  </a:cubicBezTo>
                  <a:cubicBezTo>
                    <a:pt x="1106387" y="395930"/>
                    <a:pt x="1152362" y="391062"/>
                    <a:pt x="1199149" y="385924"/>
                  </a:cubicBezTo>
                  <a:cubicBezTo>
                    <a:pt x="1199149" y="272067"/>
                    <a:pt x="1199149" y="157128"/>
                    <a:pt x="1199149" y="42189"/>
                  </a:cubicBezTo>
                  <a:cubicBezTo>
                    <a:pt x="1186438" y="38673"/>
                    <a:pt x="1173187" y="35969"/>
                    <a:pt x="1160746" y="31371"/>
                  </a:cubicBezTo>
                  <a:cubicBezTo>
                    <a:pt x="1156149" y="29749"/>
                    <a:pt x="1150740" y="24070"/>
                    <a:pt x="1149928" y="19472"/>
                  </a:cubicBezTo>
                  <a:cubicBezTo>
                    <a:pt x="1149388" y="16497"/>
                    <a:pt x="1156149" y="10006"/>
                    <a:pt x="1160476" y="9195"/>
                  </a:cubicBezTo>
                  <a:cubicBezTo>
                    <a:pt x="1179677" y="5409"/>
                    <a:pt x="1198338" y="0"/>
                    <a:pt x="1216728" y="0"/>
                  </a:cubicBezTo>
                  <a:cubicBezTo>
                    <a:pt x="1238364" y="0"/>
                    <a:pt x="1260270" y="4868"/>
                    <a:pt x="1281635" y="8925"/>
                  </a:cubicBezTo>
                  <a:cubicBezTo>
                    <a:pt x="1286773" y="10006"/>
                    <a:pt x="1290559" y="16497"/>
                    <a:pt x="1294886" y="20554"/>
                  </a:cubicBezTo>
                  <a:cubicBezTo>
                    <a:pt x="1290559" y="24610"/>
                    <a:pt x="1287044" y="30560"/>
                    <a:pt x="1281635" y="32724"/>
                  </a:cubicBezTo>
                  <a:cubicBezTo>
                    <a:pt x="1270276" y="37051"/>
                    <a:pt x="1258377" y="39485"/>
                    <a:pt x="1245666" y="42730"/>
                  </a:cubicBezTo>
                  <a:cubicBezTo>
                    <a:pt x="1245666" y="156587"/>
                    <a:pt x="1245666" y="271255"/>
                    <a:pt x="1245666" y="385653"/>
                  </a:cubicBezTo>
                  <a:cubicBezTo>
                    <a:pt x="1302188" y="392955"/>
                    <a:pt x="1358982" y="400257"/>
                    <a:pt x="1417938" y="407829"/>
                  </a:cubicBezTo>
                  <a:cubicBezTo>
                    <a:pt x="1429027" y="365911"/>
                    <a:pt x="1440656" y="322369"/>
                    <a:pt x="1452555" y="277475"/>
                  </a:cubicBezTo>
                  <a:cubicBezTo>
                    <a:pt x="1448499" y="275582"/>
                    <a:pt x="1444171" y="274230"/>
                    <a:pt x="1440926" y="271526"/>
                  </a:cubicBezTo>
                  <a:cubicBezTo>
                    <a:pt x="1423347" y="258544"/>
                    <a:pt x="1403064" y="247997"/>
                    <a:pt x="1389001" y="232041"/>
                  </a:cubicBezTo>
                  <a:cubicBezTo>
                    <a:pt x="1364931" y="204997"/>
                    <a:pt x="1373856" y="172814"/>
                    <a:pt x="1408202" y="161455"/>
                  </a:cubicBezTo>
                  <a:cubicBezTo>
                    <a:pt x="1428215" y="154964"/>
                    <a:pt x="1450662" y="152530"/>
                    <a:pt x="1471757" y="153342"/>
                  </a:cubicBezTo>
                  <a:cubicBezTo>
                    <a:pt x="1502587" y="154423"/>
                    <a:pt x="1531795" y="164159"/>
                    <a:pt x="1558299" y="180657"/>
                  </a:cubicBezTo>
                  <a:cubicBezTo>
                    <a:pt x="1568035" y="186877"/>
                    <a:pt x="1577771" y="194179"/>
                    <a:pt x="1585614" y="202292"/>
                  </a:cubicBezTo>
                  <a:cubicBezTo>
                    <a:pt x="1618067" y="235827"/>
                    <a:pt x="1608601" y="272878"/>
                    <a:pt x="1563167" y="284507"/>
                  </a:cubicBezTo>
                  <a:cubicBezTo>
                    <a:pt x="1542343" y="289916"/>
                    <a:pt x="1519896" y="289375"/>
                    <a:pt x="1494474" y="292079"/>
                  </a:cubicBezTo>
                  <a:cubicBezTo>
                    <a:pt x="1483927" y="331835"/>
                    <a:pt x="1472298" y="375917"/>
                    <a:pt x="1460128" y="420811"/>
                  </a:cubicBezTo>
                  <a:cubicBezTo>
                    <a:pt x="1488254" y="431088"/>
                    <a:pt x="1516650" y="440553"/>
                    <a:pt x="1544236" y="451912"/>
                  </a:cubicBezTo>
                  <a:cubicBezTo>
                    <a:pt x="1572091" y="463270"/>
                    <a:pt x="1599136" y="476793"/>
                    <a:pt x="1627803" y="489774"/>
                  </a:cubicBezTo>
                  <a:cubicBezTo>
                    <a:pt x="1684867" y="391062"/>
                    <a:pt x="1742471" y="291539"/>
                    <a:pt x="1798453" y="194449"/>
                  </a:cubicBezTo>
                  <a:cubicBezTo>
                    <a:pt x="1789258" y="183902"/>
                    <a:pt x="1780333" y="174707"/>
                    <a:pt x="1772490" y="164159"/>
                  </a:cubicBezTo>
                  <a:cubicBezTo>
                    <a:pt x="1769245" y="159832"/>
                    <a:pt x="1768975" y="153612"/>
                    <a:pt x="1767352" y="148474"/>
                  </a:cubicBezTo>
                  <a:cubicBezTo>
                    <a:pt x="1772490" y="146851"/>
                    <a:pt x="1778170" y="143065"/>
                    <a:pt x="1783038" y="143876"/>
                  </a:cubicBezTo>
                  <a:cubicBezTo>
                    <a:pt x="1825768" y="151178"/>
                    <a:pt x="1861196" y="172273"/>
                    <a:pt x="1889322" y="205267"/>
                  </a:cubicBezTo>
                  <a:cubicBezTo>
                    <a:pt x="1892297" y="208783"/>
                    <a:pt x="1893649" y="216626"/>
                    <a:pt x="1891756" y="219871"/>
                  </a:cubicBezTo>
                  <a:cubicBezTo>
                    <a:pt x="1889593" y="223116"/>
                    <a:pt x="1882020" y="225009"/>
                    <a:pt x="1877423" y="224198"/>
                  </a:cubicBezTo>
                  <a:cubicBezTo>
                    <a:pt x="1864712" y="221764"/>
                    <a:pt x="1852271" y="217707"/>
                    <a:pt x="1838208" y="213921"/>
                  </a:cubicBezTo>
                  <a:cubicBezTo>
                    <a:pt x="1781145" y="312904"/>
                    <a:pt x="1723540" y="412427"/>
                    <a:pt x="1666476" y="511139"/>
                  </a:cubicBezTo>
                  <a:cubicBezTo>
                    <a:pt x="1704339" y="538995"/>
                    <a:pt x="1741660" y="566310"/>
                    <a:pt x="1780604" y="594706"/>
                  </a:cubicBezTo>
                  <a:cubicBezTo>
                    <a:pt x="1810353" y="562523"/>
                    <a:pt x="1841183" y="528718"/>
                    <a:pt x="1871202" y="495994"/>
                  </a:cubicBezTo>
                  <a:cubicBezTo>
                    <a:pt x="1861466" y="479497"/>
                    <a:pt x="1850919" y="464893"/>
                    <a:pt x="1844158" y="448396"/>
                  </a:cubicBezTo>
                  <a:cubicBezTo>
                    <a:pt x="1839020" y="435956"/>
                    <a:pt x="1836586" y="421622"/>
                    <a:pt x="1836315" y="407829"/>
                  </a:cubicBezTo>
                  <a:cubicBezTo>
                    <a:pt x="1836045" y="387005"/>
                    <a:pt x="1850919" y="372131"/>
                    <a:pt x="1871743" y="371049"/>
                  </a:cubicBezTo>
                  <a:cubicBezTo>
                    <a:pt x="1882291" y="370508"/>
                    <a:pt x="1893920" y="370508"/>
                    <a:pt x="1903656" y="373754"/>
                  </a:cubicBezTo>
                  <a:cubicBezTo>
                    <a:pt x="1964506" y="394037"/>
                    <a:pt x="2008318" y="432981"/>
                    <a:pt x="2026167" y="495994"/>
                  </a:cubicBezTo>
                  <a:cubicBezTo>
                    <a:pt x="2036985" y="534668"/>
                    <a:pt x="2010751" y="561171"/>
                    <a:pt x="1970996" y="553328"/>
                  </a:cubicBezTo>
                  <a:cubicBezTo>
                    <a:pt x="1959097" y="550894"/>
                    <a:pt x="1947468" y="547108"/>
                    <a:pt x="1936379" y="542240"/>
                  </a:cubicBezTo>
                  <a:cubicBezTo>
                    <a:pt x="1925832" y="537643"/>
                    <a:pt x="1915826" y="531152"/>
                    <a:pt x="1904467" y="524391"/>
                  </a:cubicBezTo>
                  <a:cubicBezTo>
                    <a:pt x="1873907" y="557655"/>
                    <a:pt x="1843076" y="591461"/>
                    <a:pt x="1813057" y="624185"/>
                  </a:cubicBezTo>
                  <a:cubicBezTo>
                    <a:pt x="1844428" y="659883"/>
                    <a:pt x="1874989" y="694500"/>
                    <a:pt x="1906360" y="730199"/>
                  </a:cubicBezTo>
                  <a:cubicBezTo>
                    <a:pt x="1999393" y="665022"/>
                    <a:pt x="2093237" y="599304"/>
                    <a:pt x="2187892" y="533045"/>
                  </a:cubicBezTo>
                  <a:cubicBezTo>
                    <a:pt x="2183565" y="521957"/>
                    <a:pt x="2178156" y="511680"/>
                    <a:pt x="2175452" y="500592"/>
                  </a:cubicBezTo>
                  <a:cubicBezTo>
                    <a:pt x="2173829" y="494372"/>
                    <a:pt x="2176263" y="486799"/>
                    <a:pt x="2176804" y="480038"/>
                  </a:cubicBezTo>
                  <a:cubicBezTo>
                    <a:pt x="2183836" y="481661"/>
                    <a:pt x="2192490" y="481390"/>
                    <a:pt x="2197628" y="485447"/>
                  </a:cubicBezTo>
                  <a:cubicBezTo>
                    <a:pt x="2228459" y="509787"/>
                    <a:pt x="2250365" y="540617"/>
                    <a:pt x="2261723" y="578209"/>
                  </a:cubicBezTo>
                  <a:cubicBezTo>
                    <a:pt x="2263346" y="583888"/>
                    <a:pt x="2260912" y="590920"/>
                    <a:pt x="2260371" y="597140"/>
                  </a:cubicBezTo>
                  <a:cubicBezTo>
                    <a:pt x="2253881" y="595788"/>
                    <a:pt x="2246038" y="595788"/>
                    <a:pt x="2240629" y="592272"/>
                  </a:cubicBezTo>
                  <a:cubicBezTo>
                    <a:pt x="2230893" y="585782"/>
                    <a:pt x="2222780" y="577398"/>
                    <a:pt x="2213314" y="569014"/>
                  </a:cubicBezTo>
                  <a:cubicBezTo>
                    <a:pt x="2119470" y="634732"/>
                    <a:pt x="2025085" y="700720"/>
                    <a:pt x="1931782" y="766168"/>
                  </a:cubicBezTo>
                  <a:cubicBezTo>
                    <a:pt x="1954499" y="807546"/>
                    <a:pt x="1976676" y="848112"/>
                    <a:pt x="1999934" y="890031"/>
                  </a:cubicBezTo>
                  <a:cubicBezTo>
                    <a:pt x="2040771" y="873263"/>
                    <a:pt x="2082960" y="855685"/>
                    <a:pt x="2121634" y="839728"/>
                  </a:cubicBezTo>
                  <a:cubicBezTo>
                    <a:pt x="2121093" y="814036"/>
                    <a:pt x="2118118" y="789967"/>
                    <a:pt x="2120822" y="766979"/>
                  </a:cubicBezTo>
                  <a:cubicBezTo>
                    <a:pt x="2125690" y="725872"/>
                    <a:pt x="2159496" y="710997"/>
                    <a:pt x="2193842" y="734255"/>
                  </a:cubicBezTo>
                  <a:cubicBezTo>
                    <a:pt x="2233868" y="761300"/>
                    <a:pt x="2254422" y="801596"/>
                    <a:pt x="2263076" y="847571"/>
                  </a:cubicBezTo>
                  <a:cubicBezTo>
                    <a:pt x="2266862" y="867314"/>
                    <a:pt x="2266592" y="889220"/>
                    <a:pt x="2262805" y="908962"/>
                  </a:cubicBezTo>
                  <a:cubicBezTo>
                    <a:pt x="2256044" y="942768"/>
                    <a:pt x="2227107" y="954126"/>
                    <a:pt x="2196276" y="937900"/>
                  </a:cubicBezTo>
                  <a:cubicBezTo>
                    <a:pt x="2178697" y="928434"/>
                    <a:pt x="2164905" y="913830"/>
                    <a:pt x="2141917" y="879213"/>
                  </a:cubicBezTo>
                  <a:cubicBezTo>
                    <a:pt x="2099998" y="896522"/>
                    <a:pt x="2057809" y="914101"/>
                    <a:pt x="2016701" y="931138"/>
                  </a:cubicBezTo>
                  <a:cubicBezTo>
                    <a:pt x="2029953" y="976303"/>
                    <a:pt x="2042664" y="1020655"/>
                    <a:pt x="2056186" y="1066901"/>
                  </a:cubicBezTo>
                  <a:cubicBezTo>
                    <a:pt x="2168150" y="1047159"/>
                    <a:pt x="2281466" y="1027146"/>
                    <a:pt x="2394782" y="1007133"/>
                  </a:cubicBezTo>
                  <a:cubicBezTo>
                    <a:pt x="2395593" y="994422"/>
                    <a:pt x="2395052" y="982252"/>
                    <a:pt x="2397216" y="970353"/>
                  </a:cubicBezTo>
                  <a:cubicBezTo>
                    <a:pt x="2398298" y="964674"/>
                    <a:pt x="2403706" y="959535"/>
                    <a:pt x="2407222" y="954397"/>
                  </a:cubicBezTo>
                  <a:cubicBezTo>
                    <a:pt x="2412361" y="958183"/>
                    <a:pt x="2419392" y="961158"/>
                    <a:pt x="2422097" y="966296"/>
                  </a:cubicBezTo>
                  <a:cubicBezTo>
                    <a:pt x="2440757" y="1002265"/>
                    <a:pt x="2448600" y="1040668"/>
                    <a:pt x="2441839" y="1081235"/>
                  </a:cubicBezTo>
                  <a:cubicBezTo>
                    <a:pt x="2441028" y="1086644"/>
                    <a:pt x="2435619" y="1091241"/>
                    <a:pt x="2432374" y="1096109"/>
                  </a:cubicBezTo>
                  <a:cubicBezTo>
                    <a:pt x="2427506" y="1092594"/>
                    <a:pt x="2421015" y="1090160"/>
                    <a:pt x="2418040" y="1085562"/>
                  </a:cubicBezTo>
                  <a:cubicBezTo>
                    <a:pt x="2411820" y="1074744"/>
                    <a:pt x="2407222" y="1063115"/>
                    <a:pt x="2401814" y="1050945"/>
                  </a:cubicBezTo>
                  <a:cubicBezTo>
                    <a:pt x="2289309" y="1070688"/>
                    <a:pt x="2176534" y="1090700"/>
                    <a:pt x="2063759" y="1110443"/>
                  </a:cubicBezTo>
                  <a:cubicBezTo>
                    <a:pt x="2066733" y="1157500"/>
                    <a:pt x="2069979" y="1204016"/>
                    <a:pt x="2072954" y="1251615"/>
                  </a:cubicBezTo>
                  <a:cubicBezTo>
                    <a:pt x="2117306" y="1253508"/>
                    <a:pt x="2162200" y="1255671"/>
                    <a:pt x="2207905" y="1257564"/>
                  </a:cubicBezTo>
                  <a:cubicBezTo>
                    <a:pt x="2211151" y="1246476"/>
                    <a:pt x="2213044" y="1234847"/>
                    <a:pt x="2217641" y="1224570"/>
                  </a:cubicBezTo>
                  <a:cubicBezTo>
                    <a:pt x="2224132" y="1210237"/>
                    <a:pt x="2230622" y="1195633"/>
                    <a:pt x="2240358" y="1183733"/>
                  </a:cubicBezTo>
                  <a:cubicBezTo>
                    <a:pt x="2261453" y="1158041"/>
                    <a:pt x="2291472" y="1159934"/>
                    <a:pt x="2310944" y="1186708"/>
                  </a:cubicBezTo>
                  <a:cubicBezTo>
                    <a:pt x="2330146" y="1212941"/>
                    <a:pt x="2335284" y="1243501"/>
                    <a:pt x="2335555" y="1274873"/>
                  </a:cubicBezTo>
                  <a:cubicBezTo>
                    <a:pt x="2335825" y="1303810"/>
                    <a:pt x="2330957" y="1332207"/>
                    <a:pt x="2317435" y="1358440"/>
                  </a:cubicBezTo>
                  <a:cubicBezTo>
                    <a:pt x="2313378" y="1366283"/>
                    <a:pt x="2308510" y="1374126"/>
                    <a:pt x="2302561" y="1380887"/>
                  </a:cubicBezTo>
                  <a:cubicBezTo>
                    <a:pt x="2280384" y="1406579"/>
                    <a:pt x="2249283" y="1406309"/>
                    <a:pt x="2231434" y="1377371"/>
                  </a:cubicBezTo>
                  <a:cubicBezTo>
                    <a:pt x="2220886" y="1360333"/>
                    <a:pt x="2216019" y="1339509"/>
                    <a:pt x="2209257" y="1320307"/>
                  </a:cubicBezTo>
                  <a:cubicBezTo>
                    <a:pt x="2207364" y="1314899"/>
                    <a:pt x="2207364" y="1308678"/>
                    <a:pt x="2206282" y="1301647"/>
                  </a:cubicBezTo>
                  <a:cubicBezTo>
                    <a:pt x="2160848" y="1299483"/>
                    <a:pt x="2115684" y="1297590"/>
                    <a:pt x="2070520" y="1295427"/>
                  </a:cubicBezTo>
                  <a:cubicBezTo>
                    <a:pt x="2063488" y="1341943"/>
                    <a:pt x="2056457" y="1387648"/>
                    <a:pt x="2049155" y="1434976"/>
                  </a:cubicBezTo>
                  <a:cubicBezTo>
                    <a:pt x="2072142" y="1441196"/>
                    <a:pt x="2096482" y="1447957"/>
                    <a:pt x="2121093" y="1454448"/>
                  </a:cubicBezTo>
                  <a:cubicBezTo>
                    <a:pt x="2203578" y="1476624"/>
                    <a:pt x="2286063" y="1498259"/>
                    <a:pt x="2368549" y="1520706"/>
                  </a:cubicBezTo>
                  <a:cubicBezTo>
                    <a:pt x="2378826" y="1523411"/>
                    <a:pt x="2383694" y="1522870"/>
                    <a:pt x="2387750" y="1512052"/>
                  </a:cubicBezTo>
                  <a:cubicBezTo>
                    <a:pt x="2390996" y="1503398"/>
                    <a:pt x="2396405" y="1495285"/>
                    <a:pt x="2402354" y="1487983"/>
                  </a:cubicBezTo>
                  <a:cubicBezTo>
                    <a:pt x="2405329" y="1484467"/>
                    <a:pt x="2411549" y="1481492"/>
                    <a:pt x="2415876" y="1482033"/>
                  </a:cubicBezTo>
                  <a:cubicBezTo>
                    <a:pt x="2418851" y="1482574"/>
                    <a:pt x="2422908" y="1489605"/>
                    <a:pt x="2422908" y="1493392"/>
                  </a:cubicBezTo>
                  <a:cubicBezTo>
                    <a:pt x="2422097" y="1512863"/>
                    <a:pt x="2422367" y="1533147"/>
                    <a:pt x="2417770" y="1552078"/>
                  </a:cubicBezTo>
                  <a:cubicBezTo>
                    <a:pt x="2412902" y="1571820"/>
                    <a:pt x="2403436" y="1590481"/>
                    <a:pt x="2394511" y="1608871"/>
                  </a:cubicBezTo>
                  <a:cubicBezTo>
                    <a:pt x="2392077" y="1614009"/>
                    <a:pt x="2383423" y="1616173"/>
                    <a:pt x="2377744" y="1619959"/>
                  </a:cubicBezTo>
                  <a:cubicBezTo>
                    <a:pt x="2375040" y="1613739"/>
                    <a:pt x="2370442" y="1607789"/>
                    <a:pt x="2369631" y="1601299"/>
                  </a:cubicBezTo>
                  <a:cubicBezTo>
                    <a:pt x="2368278" y="1590210"/>
                    <a:pt x="2369360" y="1579122"/>
                    <a:pt x="2369360" y="1566141"/>
                  </a:cubicBezTo>
                  <a:cubicBezTo>
                    <a:pt x="2260101" y="1536933"/>
                    <a:pt x="2149219" y="1507184"/>
                    <a:pt x="2038607" y="1477435"/>
                  </a:cubicBezTo>
                  <a:cubicBezTo>
                    <a:pt x="2021569" y="1521247"/>
                    <a:pt x="2004531" y="1564789"/>
                    <a:pt x="1987223" y="1609141"/>
                  </a:cubicBezTo>
                  <a:cubicBezTo>
                    <a:pt x="2026437" y="1629425"/>
                    <a:pt x="2067004" y="1650790"/>
                    <a:pt x="2106218" y="1671073"/>
                  </a:cubicBezTo>
                  <a:cubicBezTo>
                    <a:pt x="2119200" y="1657821"/>
                    <a:pt x="2130829" y="1644570"/>
                    <a:pt x="2143810" y="1632941"/>
                  </a:cubicBezTo>
                  <a:cubicBezTo>
                    <a:pt x="2150571" y="1626720"/>
                    <a:pt x="2159225" y="1621852"/>
                    <a:pt x="2167880" y="1618066"/>
                  </a:cubicBezTo>
                  <a:cubicBezTo>
                    <a:pt x="2199521" y="1604274"/>
                    <a:pt x="2226025" y="1619418"/>
                    <a:pt x="2231434" y="1653494"/>
                  </a:cubicBezTo>
                  <a:cubicBezTo>
                    <a:pt x="2240358" y="1711369"/>
                    <a:pt x="2200062" y="1792232"/>
                    <a:pt x="2148408" y="1820088"/>
                  </a:cubicBezTo>
                  <a:cubicBezTo>
                    <a:pt x="2111357" y="1840101"/>
                    <a:pt x="2082149" y="1825497"/>
                    <a:pt x="2076740" y="1783578"/>
                  </a:cubicBezTo>
                  <a:cubicBezTo>
                    <a:pt x="2075117" y="1771678"/>
                    <a:pt x="2075929" y="1759238"/>
                    <a:pt x="2077822" y="1747338"/>
                  </a:cubicBezTo>
                  <a:cubicBezTo>
                    <a:pt x="2079444" y="1735439"/>
                    <a:pt x="2083771" y="1723810"/>
                    <a:pt x="2087017" y="1710828"/>
                  </a:cubicBezTo>
                  <a:cubicBezTo>
                    <a:pt x="2046991" y="1690004"/>
                    <a:pt x="2006424" y="1668910"/>
                    <a:pt x="1966669" y="1648085"/>
                  </a:cubicBezTo>
                  <a:cubicBezTo>
                    <a:pt x="1940436" y="1687300"/>
                    <a:pt x="1914744" y="1725703"/>
                    <a:pt x="1888240" y="1765458"/>
                  </a:cubicBezTo>
                  <a:cubicBezTo>
                    <a:pt x="1975323" y="1838748"/>
                    <a:pt x="2063488" y="1912580"/>
                    <a:pt x="2151112" y="1986140"/>
                  </a:cubicBezTo>
                  <a:cubicBezTo>
                    <a:pt x="2162741" y="1978027"/>
                    <a:pt x="2173018" y="1970184"/>
                    <a:pt x="2184106" y="1963693"/>
                  </a:cubicBezTo>
                  <a:cubicBezTo>
                    <a:pt x="2188433" y="1961260"/>
                    <a:pt x="2196006" y="1960989"/>
                    <a:pt x="2200062" y="1963153"/>
                  </a:cubicBezTo>
                  <a:cubicBezTo>
                    <a:pt x="2202496" y="1964505"/>
                    <a:pt x="2203037" y="1973429"/>
                    <a:pt x="2201414" y="1977757"/>
                  </a:cubicBezTo>
                  <a:cubicBezTo>
                    <a:pt x="2186540" y="2018594"/>
                    <a:pt x="2160037" y="2049965"/>
                    <a:pt x="2122445" y="2071601"/>
                  </a:cubicBezTo>
                  <a:cubicBezTo>
                    <a:pt x="2118388" y="2073764"/>
                    <a:pt x="2110545" y="2074305"/>
                    <a:pt x="2107841" y="2071871"/>
                  </a:cubicBezTo>
                  <a:cubicBezTo>
                    <a:pt x="2105137" y="2069437"/>
                    <a:pt x="2104596" y="2061594"/>
                    <a:pt x="2105948" y="2057267"/>
                  </a:cubicBezTo>
                  <a:cubicBezTo>
                    <a:pt x="2110275" y="2045097"/>
                    <a:pt x="2116225" y="2033468"/>
                    <a:pt x="2122445" y="2019675"/>
                  </a:cubicBezTo>
                  <a:cubicBezTo>
                    <a:pt x="2035362" y="1946655"/>
                    <a:pt x="1947197" y="1872554"/>
                    <a:pt x="1859573" y="1798993"/>
                  </a:cubicBezTo>
                  <a:cubicBezTo>
                    <a:pt x="1825768" y="1831176"/>
                    <a:pt x="1792503" y="1863359"/>
                    <a:pt x="1757616" y="1896623"/>
                  </a:cubicBezTo>
                  <a:cubicBezTo>
                    <a:pt x="1784390" y="1931511"/>
                    <a:pt x="1812246" y="1967750"/>
                    <a:pt x="1839831" y="2003719"/>
                  </a:cubicBezTo>
                  <a:cubicBezTo>
                    <a:pt x="1854435" y="1997769"/>
                    <a:pt x="1867687" y="1990738"/>
                    <a:pt x="1881750" y="1986952"/>
                  </a:cubicBezTo>
                  <a:cubicBezTo>
                    <a:pt x="1895542" y="1983436"/>
                    <a:pt x="1910146" y="1981543"/>
                    <a:pt x="1924209" y="1982084"/>
                  </a:cubicBezTo>
                  <a:cubicBezTo>
                    <a:pt x="1949902" y="1983165"/>
                    <a:pt x="1965858" y="2003719"/>
                    <a:pt x="1962072" y="2029141"/>
                  </a:cubicBezTo>
                  <a:cubicBezTo>
                    <a:pt x="1960990" y="2036173"/>
                    <a:pt x="1959908" y="2043745"/>
                    <a:pt x="1956663" y="2049965"/>
                  </a:cubicBezTo>
                  <a:cubicBezTo>
                    <a:pt x="1927725" y="2108922"/>
                    <a:pt x="1881750" y="2146243"/>
                    <a:pt x="1816032" y="2155168"/>
                  </a:cubicBezTo>
                  <a:cubicBezTo>
                    <a:pt x="1772761" y="2161118"/>
                    <a:pt x="1749503" y="2131098"/>
                    <a:pt x="1766000" y="2090261"/>
                  </a:cubicBezTo>
                  <a:cubicBezTo>
                    <a:pt x="1774654" y="2069167"/>
                    <a:pt x="1789258" y="2050235"/>
                    <a:pt x="1802780" y="2028059"/>
                  </a:cubicBezTo>
                  <a:cubicBezTo>
                    <a:pt x="1777358" y="1994794"/>
                    <a:pt x="1749503" y="1958555"/>
                    <a:pt x="1722458" y="1923127"/>
                  </a:cubicBezTo>
                  <a:cubicBezTo>
                    <a:pt x="1681892" y="1947737"/>
                    <a:pt x="1642136" y="1972077"/>
                    <a:pt x="1601840" y="1996417"/>
                  </a:cubicBezTo>
                  <a:cubicBezTo>
                    <a:pt x="1649979" y="2099997"/>
                    <a:pt x="1698659" y="2204118"/>
                    <a:pt x="1747069" y="2307698"/>
                  </a:cubicBezTo>
                  <a:cubicBezTo>
                    <a:pt x="1760591" y="2305264"/>
                    <a:pt x="1773302" y="2302019"/>
                    <a:pt x="1786013" y="2300937"/>
                  </a:cubicBezTo>
                  <a:cubicBezTo>
                    <a:pt x="1790881" y="2300396"/>
                    <a:pt x="1798994" y="2303371"/>
                    <a:pt x="1800616" y="2306887"/>
                  </a:cubicBezTo>
                  <a:cubicBezTo>
                    <a:pt x="1802239" y="2310673"/>
                    <a:pt x="1799264" y="2318516"/>
                    <a:pt x="1795749" y="2322032"/>
                  </a:cubicBezTo>
                  <a:cubicBezTo>
                    <a:pt x="1770327" y="2347994"/>
                    <a:pt x="1738685" y="2362058"/>
                    <a:pt x="1704068" y="2370712"/>
                  </a:cubicBezTo>
                  <a:cubicBezTo>
                    <a:pt x="1697037" y="2372334"/>
                    <a:pt x="1689734" y="2373416"/>
                    <a:pt x="1682703" y="2373146"/>
                  </a:cubicBezTo>
                  <a:cubicBezTo>
                    <a:pt x="1670263" y="2372334"/>
                    <a:pt x="1666206" y="2364491"/>
                    <a:pt x="1674319" y="2355296"/>
                  </a:cubicBezTo>
                  <a:cubicBezTo>
                    <a:pt x="1683514" y="2345019"/>
                    <a:pt x="1694603" y="2336365"/>
                    <a:pt x="1706773" y="2325548"/>
                  </a:cubicBezTo>
                  <a:cubicBezTo>
                    <a:pt x="1658904" y="2222779"/>
                    <a:pt x="1610224" y="2118387"/>
                    <a:pt x="1561815" y="2014807"/>
                  </a:cubicBezTo>
                  <a:cubicBezTo>
                    <a:pt x="1516921" y="2029952"/>
                    <a:pt x="1473379" y="2044827"/>
                    <a:pt x="1427945" y="2060242"/>
                  </a:cubicBezTo>
                  <a:cubicBezTo>
                    <a:pt x="1437410" y="2103243"/>
                    <a:pt x="1447417" y="2147866"/>
                    <a:pt x="1456612" y="2190326"/>
                  </a:cubicBezTo>
                  <a:cubicBezTo>
                    <a:pt x="1478247" y="2192760"/>
                    <a:pt x="1498260" y="2194923"/>
                    <a:pt x="1518003" y="2197627"/>
                  </a:cubicBezTo>
                  <a:cubicBezTo>
                    <a:pt x="1522330" y="2198168"/>
                    <a:pt x="1526657" y="2200062"/>
                    <a:pt x="1530713" y="2201684"/>
                  </a:cubicBezTo>
                  <a:cubicBezTo>
                    <a:pt x="1568035" y="2217099"/>
                    <a:pt x="1575607" y="2249553"/>
                    <a:pt x="1547751" y="2278761"/>
                  </a:cubicBezTo>
                  <a:cubicBezTo>
                    <a:pt x="1516921" y="2311214"/>
                    <a:pt x="1476625" y="2324466"/>
                    <a:pt x="1433624" y="2326900"/>
                  </a:cubicBezTo>
                  <a:cubicBezTo>
                    <a:pt x="1412529" y="2327981"/>
                    <a:pt x="1390083" y="2325548"/>
                    <a:pt x="1370070" y="2319057"/>
                  </a:cubicBezTo>
                  <a:cubicBezTo>
                    <a:pt x="1329774" y="2305805"/>
                    <a:pt x="1321660" y="2269566"/>
                    <a:pt x="1352491" y="2240628"/>
                  </a:cubicBezTo>
                  <a:cubicBezTo>
                    <a:pt x="1369529" y="2224672"/>
                    <a:pt x="1391165" y="2213854"/>
                    <a:pt x="1413070" y="2198980"/>
                  </a:cubicBezTo>
                  <a:cubicBezTo>
                    <a:pt x="1404146" y="2158413"/>
                    <a:pt x="1394139" y="2113790"/>
                    <a:pt x="1384403" y="2069978"/>
                  </a:cubicBezTo>
                  <a:cubicBezTo>
                    <a:pt x="1337617" y="2075116"/>
                    <a:pt x="1291912" y="2079984"/>
                    <a:pt x="1245395" y="2084852"/>
                  </a:cubicBezTo>
                  <a:cubicBezTo>
                    <a:pt x="1245395" y="2199250"/>
                    <a:pt x="1245395" y="2313918"/>
                    <a:pt x="1245395" y="2428857"/>
                  </a:cubicBezTo>
                  <a:cubicBezTo>
                    <a:pt x="1257836" y="2432373"/>
                    <a:pt x="1270547" y="2435077"/>
                    <a:pt x="1282716" y="2439404"/>
                  </a:cubicBezTo>
                  <a:cubicBezTo>
                    <a:pt x="1287584" y="2441298"/>
                    <a:pt x="1290830" y="2446977"/>
                    <a:pt x="1294886" y="2450763"/>
                  </a:cubicBezTo>
                  <a:cubicBezTo>
                    <a:pt x="1290830" y="2454820"/>
                    <a:pt x="1287855" y="2460770"/>
                    <a:pt x="1282987" y="2462392"/>
                  </a:cubicBezTo>
                  <a:cubicBezTo>
                    <a:pt x="1242420" y="2476185"/>
                    <a:pt x="1201854" y="2476455"/>
                    <a:pt x="1161287" y="2462392"/>
                  </a:cubicBezTo>
                  <a:cubicBezTo>
                    <a:pt x="1156690" y="2460770"/>
                    <a:pt x="1151281" y="2455090"/>
                    <a:pt x="1150469" y="2450493"/>
                  </a:cubicBezTo>
                  <a:cubicBezTo>
                    <a:pt x="1149928" y="2447788"/>
                    <a:pt x="1156419" y="2441568"/>
                    <a:pt x="1161017" y="2439945"/>
                  </a:cubicBezTo>
                  <a:cubicBezTo>
                    <a:pt x="1173457" y="2436970"/>
                    <a:pt x="1186438" y="2433996"/>
                    <a:pt x="1200231" y="2430209"/>
                  </a:cubicBezTo>
                  <a:close/>
                  <a:moveTo>
                    <a:pt x="2028871" y="1236740"/>
                  </a:moveTo>
                  <a:cubicBezTo>
                    <a:pt x="2028871" y="791049"/>
                    <a:pt x="1669181" y="430276"/>
                    <a:pt x="1224301" y="430006"/>
                  </a:cubicBezTo>
                  <a:cubicBezTo>
                    <a:pt x="777257" y="429735"/>
                    <a:pt x="415944" y="790237"/>
                    <a:pt x="415944" y="1236199"/>
                  </a:cubicBezTo>
                  <a:cubicBezTo>
                    <a:pt x="416214" y="1681891"/>
                    <a:pt x="776175" y="2042934"/>
                    <a:pt x="1220785" y="2042934"/>
                  </a:cubicBezTo>
                  <a:cubicBezTo>
                    <a:pt x="1668640" y="2042934"/>
                    <a:pt x="2028871" y="1683514"/>
                    <a:pt x="2028871" y="1236740"/>
                  </a:cubicBezTo>
                  <a:close/>
                </a:path>
              </a:pathLst>
            </a:custGeom>
            <a:solidFill>
              <a:schemeClr val="bg1">
                <a:alpha val="70000"/>
              </a:schemeClr>
            </a:solidFill>
            <a:ln w="2697" cap="flat">
              <a:noFill/>
              <a:prstDash val="solid"/>
              <a:miter/>
            </a:ln>
          </p:spPr>
          <p:txBody>
            <a:bodyPr rtlCol="0" anchor="ctr"/>
            <a:lstStyle/>
            <a:p>
              <a:endParaRPr lang="en-US" dirty="0"/>
            </a:p>
          </p:txBody>
        </p:sp>
      </p:grpSp>
      <p:sp>
        <p:nvSpPr>
          <p:cNvPr id="143" name="Freeform: Shape 142">
            <a:extLst>
              <a:ext uri="{FF2B5EF4-FFF2-40B4-BE49-F238E27FC236}">
                <a16:creationId xmlns:a16="http://schemas.microsoft.com/office/drawing/2014/main" xmlns="" id="{69A82CB5-D0CE-4392-AA1F-C4A223A033D5}"/>
              </a:ext>
            </a:extLst>
          </p:cNvPr>
          <p:cNvSpPr/>
          <p:nvPr/>
        </p:nvSpPr>
        <p:spPr>
          <a:xfrm>
            <a:off x="9509587" y="-23654"/>
            <a:ext cx="1947148" cy="1969933"/>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p>
        </p:txBody>
      </p:sp>
      <p:grpSp>
        <p:nvGrpSpPr>
          <p:cNvPr id="3" name="Group 2">
            <a:extLst>
              <a:ext uri="{FF2B5EF4-FFF2-40B4-BE49-F238E27FC236}">
                <a16:creationId xmlns:a16="http://schemas.microsoft.com/office/drawing/2014/main" xmlns="" id="{944A0F91-FFEB-4157-BFCF-8133511A5838}"/>
              </a:ext>
            </a:extLst>
          </p:cNvPr>
          <p:cNvGrpSpPr/>
          <p:nvPr/>
        </p:nvGrpSpPr>
        <p:grpSpPr>
          <a:xfrm rot="933579">
            <a:off x="5848826" y="2530066"/>
            <a:ext cx="4487019" cy="2363054"/>
            <a:chOff x="6261723" y="3831480"/>
            <a:chExt cx="4958557" cy="2611386"/>
          </a:xfrm>
        </p:grpSpPr>
        <p:sp>
          <p:nvSpPr>
            <p:cNvPr id="261" name="Freeform: Shape 260">
              <a:extLst>
                <a:ext uri="{FF2B5EF4-FFF2-40B4-BE49-F238E27FC236}">
                  <a16:creationId xmlns:a16="http://schemas.microsoft.com/office/drawing/2014/main" xmlns="" id="{5C10C7B5-4EF2-4178-88C9-ED91059F5036}"/>
                </a:ext>
              </a:extLst>
            </p:cNvPr>
            <p:cNvSpPr/>
            <p:nvPr/>
          </p:nvSpPr>
          <p:spPr>
            <a:xfrm>
              <a:off x="6261723" y="3831480"/>
              <a:ext cx="4958557" cy="2611386"/>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B670BF26-E593-4B65-BB0A-583034E7994D}"/>
                </a:ext>
              </a:extLst>
            </p:cNvPr>
            <p:cNvSpPr/>
            <p:nvPr/>
          </p:nvSpPr>
          <p:spPr>
            <a:xfrm>
              <a:off x="7078164" y="4374910"/>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258" name="Freeform: Shape 257">
            <a:extLst>
              <a:ext uri="{FF2B5EF4-FFF2-40B4-BE49-F238E27FC236}">
                <a16:creationId xmlns:a16="http://schemas.microsoft.com/office/drawing/2014/main" xmlns="" id="{40B2455C-5D51-44D0-9AA9-F2992D6AD758}"/>
              </a:ext>
            </a:extLst>
          </p:cNvPr>
          <p:cNvSpPr/>
          <p:nvPr/>
        </p:nvSpPr>
        <p:spPr>
          <a:xfrm>
            <a:off x="1930184" y="5401074"/>
            <a:ext cx="1126166" cy="1139345"/>
          </a:xfrm>
          <a:custGeom>
            <a:avLst/>
            <a:gdLst>
              <a:gd name="connsiteX0" fmla="*/ 547641 w 1126166"/>
              <a:gd name="connsiteY0" fmla="*/ 853297 h 1139345"/>
              <a:gd name="connsiteX1" fmla="*/ 555865 w 1126166"/>
              <a:gd name="connsiteY1" fmla="*/ 861521 h 1139345"/>
              <a:gd name="connsiteX2" fmla="*/ 547890 w 1126166"/>
              <a:gd name="connsiteY2" fmla="*/ 869994 h 1139345"/>
              <a:gd name="connsiteX3" fmla="*/ 539292 w 1126166"/>
              <a:gd name="connsiteY3" fmla="*/ 861521 h 1139345"/>
              <a:gd name="connsiteX4" fmla="*/ 547641 w 1126166"/>
              <a:gd name="connsiteY4" fmla="*/ 853297 h 1139345"/>
              <a:gd name="connsiteX5" fmla="*/ 742649 w 1126166"/>
              <a:gd name="connsiteY5" fmla="*/ 809062 h 1139345"/>
              <a:gd name="connsiteX6" fmla="*/ 768816 w 1126166"/>
              <a:gd name="connsiteY6" fmla="*/ 835105 h 1139345"/>
              <a:gd name="connsiteX7" fmla="*/ 742774 w 1126166"/>
              <a:gd name="connsiteY7" fmla="*/ 861645 h 1139345"/>
              <a:gd name="connsiteX8" fmla="*/ 716357 w 1126166"/>
              <a:gd name="connsiteY8" fmla="*/ 835478 h 1139345"/>
              <a:gd name="connsiteX9" fmla="*/ 742649 w 1126166"/>
              <a:gd name="connsiteY9" fmla="*/ 809062 h 1139345"/>
              <a:gd name="connsiteX10" fmla="*/ 398987 w 1126166"/>
              <a:gd name="connsiteY10" fmla="*/ 792988 h 1139345"/>
              <a:gd name="connsiteX11" fmla="*/ 428893 w 1126166"/>
              <a:gd name="connsiteY11" fmla="*/ 823018 h 1139345"/>
              <a:gd name="connsiteX12" fmla="*/ 399112 w 1126166"/>
              <a:gd name="connsiteY12" fmla="*/ 852923 h 1139345"/>
              <a:gd name="connsiteX13" fmla="*/ 368957 w 1126166"/>
              <a:gd name="connsiteY13" fmla="*/ 823142 h 1139345"/>
              <a:gd name="connsiteX14" fmla="*/ 398987 w 1126166"/>
              <a:gd name="connsiteY14" fmla="*/ 792988 h 1139345"/>
              <a:gd name="connsiteX15" fmla="*/ 631251 w 1126166"/>
              <a:gd name="connsiteY15" fmla="*/ 750249 h 1139345"/>
              <a:gd name="connsiteX16" fmla="*/ 647823 w 1126166"/>
              <a:gd name="connsiteY16" fmla="*/ 766821 h 1139345"/>
              <a:gd name="connsiteX17" fmla="*/ 630877 w 1126166"/>
              <a:gd name="connsiteY17" fmla="*/ 783892 h 1139345"/>
              <a:gd name="connsiteX18" fmla="*/ 614180 w 1126166"/>
              <a:gd name="connsiteY18" fmla="*/ 766821 h 1139345"/>
              <a:gd name="connsiteX19" fmla="*/ 631251 w 1126166"/>
              <a:gd name="connsiteY19" fmla="*/ 750249 h 1139345"/>
              <a:gd name="connsiteX20" fmla="*/ 295690 w 1126166"/>
              <a:gd name="connsiteY20" fmla="*/ 715110 h 1139345"/>
              <a:gd name="connsiteX21" fmla="*/ 304163 w 1126166"/>
              <a:gd name="connsiteY21" fmla="*/ 723209 h 1139345"/>
              <a:gd name="connsiteX22" fmla="*/ 296313 w 1126166"/>
              <a:gd name="connsiteY22" fmla="*/ 731807 h 1139345"/>
              <a:gd name="connsiteX23" fmla="*/ 287590 w 1126166"/>
              <a:gd name="connsiteY23" fmla="*/ 723459 h 1139345"/>
              <a:gd name="connsiteX24" fmla="*/ 295690 w 1126166"/>
              <a:gd name="connsiteY24" fmla="*/ 715110 h 1139345"/>
              <a:gd name="connsiteX25" fmla="*/ 824514 w 1126166"/>
              <a:gd name="connsiteY25" fmla="*/ 672744 h 1139345"/>
              <a:gd name="connsiteX26" fmla="*/ 851180 w 1126166"/>
              <a:gd name="connsiteY26" fmla="*/ 698786 h 1139345"/>
              <a:gd name="connsiteX27" fmla="*/ 825012 w 1126166"/>
              <a:gd name="connsiteY27" fmla="*/ 725452 h 1139345"/>
              <a:gd name="connsiteX28" fmla="*/ 798596 w 1126166"/>
              <a:gd name="connsiteY28" fmla="*/ 699534 h 1139345"/>
              <a:gd name="connsiteX29" fmla="*/ 824514 w 1126166"/>
              <a:gd name="connsiteY29" fmla="*/ 672744 h 1139345"/>
              <a:gd name="connsiteX30" fmla="*/ 504652 w 1126166"/>
              <a:gd name="connsiteY30" fmla="*/ 612684 h 1139345"/>
              <a:gd name="connsiteX31" fmla="*/ 547640 w 1126166"/>
              <a:gd name="connsiteY31" fmla="*/ 655923 h 1139345"/>
              <a:gd name="connsiteX32" fmla="*/ 504652 w 1126166"/>
              <a:gd name="connsiteY32" fmla="*/ 699161 h 1139345"/>
              <a:gd name="connsiteX33" fmla="*/ 461165 w 1126166"/>
              <a:gd name="connsiteY33" fmla="*/ 656172 h 1139345"/>
              <a:gd name="connsiteX34" fmla="*/ 504652 w 1126166"/>
              <a:gd name="connsiteY34" fmla="*/ 612684 h 1139345"/>
              <a:gd name="connsiteX35" fmla="*/ 356870 w 1126166"/>
              <a:gd name="connsiteY35" fmla="*/ 603339 h 1139345"/>
              <a:gd name="connsiteX36" fmla="*/ 383660 w 1126166"/>
              <a:gd name="connsiteY36" fmla="*/ 629381 h 1139345"/>
              <a:gd name="connsiteX37" fmla="*/ 357369 w 1126166"/>
              <a:gd name="connsiteY37" fmla="*/ 655798 h 1139345"/>
              <a:gd name="connsiteX38" fmla="*/ 331077 w 1126166"/>
              <a:gd name="connsiteY38" fmla="*/ 629506 h 1139345"/>
              <a:gd name="connsiteX39" fmla="*/ 356870 w 1126166"/>
              <a:gd name="connsiteY39" fmla="*/ 603339 h 1139345"/>
              <a:gd name="connsiteX40" fmla="*/ 882331 w 1126166"/>
              <a:gd name="connsiteY40" fmla="*/ 561223 h 1139345"/>
              <a:gd name="connsiteX41" fmla="*/ 890804 w 1126166"/>
              <a:gd name="connsiteY41" fmla="*/ 570070 h 1139345"/>
              <a:gd name="connsiteX42" fmla="*/ 882206 w 1126166"/>
              <a:gd name="connsiteY42" fmla="*/ 578294 h 1139345"/>
              <a:gd name="connsiteX43" fmla="*/ 873733 w 1126166"/>
              <a:gd name="connsiteY43" fmla="*/ 569447 h 1139345"/>
              <a:gd name="connsiteX44" fmla="*/ 882331 w 1126166"/>
              <a:gd name="connsiteY44" fmla="*/ 561223 h 1139345"/>
              <a:gd name="connsiteX45" fmla="*/ 692682 w 1126166"/>
              <a:gd name="connsiteY45" fmla="*/ 545646 h 1139345"/>
              <a:gd name="connsiteX46" fmla="*/ 759969 w 1126166"/>
              <a:gd name="connsiteY46" fmla="*/ 613058 h 1139345"/>
              <a:gd name="connsiteX47" fmla="*/ 692433 w 1126166"/>
              <a:gd name="connsiteY47" fmla="*/ 680096 h 1139345"/>
              <a:gd name="connsiteX48" fmla="*/ 625395 w 1126166"/>
              <a:gd name="connsiteY48" fmla="*/ 612684 h 1139345"/>
              <a:gd name="connsiteX49" fmla="*/ 692682 w 1126166"/>
              <a:gd name="connsiteY49" fmla="*/ 545646 h 1139345"/>
              <a:gd name="connsiteX50" fmla="*/ 250083 w 1126166"/>
              <a:gd name="connsiteY50" fmla="*/ 473376 h 1139345"/>
              <a:gd name="connsiteX51" fmla="*/ 267030 w 1126166"/>
              <a:gd name="connsiteY51" fmla="*/ 490073 h 1139345"/>
              <a:gd name="connsiteX52" fmla="*/ 250332 w 1126166"/>
              <a:gd name="connsiteY52" fmla="*/ 507144 h 1139345"/>
              <a:gd name="connsiteX53" fmla="*/ 233511 w 1126166"/>
              <a:gd name="connsiteY53" fmla="*/ 489949 h 1139345"/>
              <a:gd name="connsiteX54" fmla="*/ 250083 w 1126166"/>
              <a:gd name="connsiteY54" fmla="*/ 473376 h 1139345"/>
              <a:gd name="connsiteX55" fmla="*/ 825885 w 1126166"/>
              <a:gd name="connsiteY55" fmla="*/ 442224 h 1139345"/>
              <a:gd name="connsiteX56" fmla="*/ 867005 w 1126166"/>
              <a:gd name="connsiteY56" fmla="*/ 484839 h 1139345"/>
              <a:gd name="connsiteX57" fmla="*/ 823767 w 1126166"/>
              <a:gd name="connsiteY57" fmla="*/ 526083 h 1139345"/>
              <a:gd name="connsiteX58" fmla="*/ 782896 w 1126166"/>
              <a:gd name="connsiteY58" fmla="*/ 483593 h 1139345"/>
              <a:gd name="connsiteX59" fmla="*/ 825885 w 1126166"/>
              <a:gd name="connsiteY59" fmla="*/ 442224 h 1139345"/>
              <a:gd name="connsiteX60" fmla="*/ 374690 w 1126166"/>
              <a:gd name="connsiteY60" fmla="*/ 438486 h 1139345"/>
              <a:gd name="connsiteX61" fmla="*/ 383662 w 1126166"/>
              <a:gd name="connsiteY61" fmla="*/ 446710 h 1139345"/>
              <a:gd name="connsiteX62" fmla="*/ 374939 w 1126166"/>
              <a:gd name="connsiteY62" fmla="*/ 455183 h 1139345"/>
              <a:gd name="connsiteX63" fmla="*/ 366590 w 1126166"/>
              <a:gd name="connsiteY63" fmla="*/ 446959 h 1139345"/>
              <a:gd name="connsiteX64" fmla="*/ 374690 w 1126166"/>
              <a:gd name="connsiteY64" fmla="*/ 438486 h 1139345"/>
              <a:gd name="connsiteX65" fmla="*/ 487955 w 1126166"/>
              <a:gd name="connsiteY65" fmla="*/ 438361 h 1139345"/>
              <a:gd name="connsiteX66" fmla="*/ 504528 w 1126166"/>
              <a:gd name="connsiteY66" fmla="*/ 455058 h 1139345"/>
              <a:gd name="connsiteX67" fmla="*/ 487706 w 1126166"/>
              <a:gd name="connsiteY67" fmla="*/ 472129 h 1139345"/>
              <a:gd name="connsiteX68" fmla="*/ 470884 w 1126166"/>
              <a:gd name="connsiteY68" fmla="*/ 455058 h 1139345"/>
              <a:gd name="connsiteX69" fmla="*/ 487955 w 1126166"/>
              <a:gd name="connsiteY69" fmla="*/ 438361 h 1139345"/>
              <a:gd name="connsiteX70" fmla="*/ 649070 w 1126166"/>
              <a:gd name="connsiteY70" fmla="*/ 411945 h 1139345"/>
              <a:gd name="connsiteX71" fmla="*/ 675237 w 1126166"/>
              <a:gd name="connsiteY71" fmla="*/ 438735 h 1139345"/>
              <a:gd name="connsiteX72" fmla="*/ 649070 w 1126166"/>
              <a:gd name="connsiteY72" fmla="*/ 464903 h 1139345"/>
              <a:gd name="connsiteX73" fmla="*/ 622778 w 1126166"/>
              <a:gd name="connsiteY73" fmla="*/ 438361 h 1139345"/>
              <a:gd name="connsiteX74" fmla="*/ 649070 w 1126166"/>
              <a:gd name="connsiteY74" fmla="*/ 411945 h 1139345"/>
              <a:gd name="connsiteX75" fmla="*/ 734425 w 1126166"/>
              <a:gd name="connsiteY75" fmla="*/ 353630 h 1139345"/>
              <a:gd name="connsiteX76" fmla="*/ 742524 w 1126166"/>
              <a:gd name="connsiteY76" fmla="*/ 362104 h 1139345"/>
              <a:gd name="connsiteX77" fmla="*/ 733553 w 1126166"/>
              <a:gd name="connsiteY77" fmla="*/ 370452 h 1139345"/>
              <a:gd name="connsiteX78" fmla="*/ 725453 w 1126166"/>
              <a:gd name="connsiteY78" fmla="*/ 361854 h 1139345"/>
              <a:gd name="connsiteX79" fmla="*/ 734425 w 1126166"/>
              <a:gd name="connsiteY79" fmla="*/ 353630 h 1139345"/>
              <a:gd name="connsiteX80" fmla="*/ 397991 w 1126166"/>
              <a:gd name="connsiteY80" fmla="*/ 327089 h 1139345"/>
              <a:gd name="connsiteX81" fmla="*/ 440730 w 1126166"/>
              <a:gd name="connsiteY81" fmla="*/ 371323 h 1139345"/>
              <a:gd name="connsiteX82" fmla="*/ 396744 w 1126166"/>
              <a:gd name="connsiteY82" fmla="*/ 413439 h 1139345"/>
              <a:gd name="connsiteX83" fmla="*/ 354254 w 1126166"/>
              <a:gd name="connsiteY83" fmla="*/ 369703 h 1139345"/>
              <a:gd name="connsiteX84" fmla="*/ 397991 w 1126166"/>
              <a:gd name="connsiteY84" fmla="*/ 327089 h 1139345"/>
              <a:gd name="connsiteX85" fmla="*/ 588885 w 1126166"/>
              <a:gd name="connsiteY85" fmla="*/ 225660 h 1139345"/>
              <a:gd name="connsiteX86" fmla="*/ 630753 w 1126166"/>
              <a:gd name="connsiteY86" fmla="*/ 267403 h 1139345"/>
              <a:gd name="connsiteX87" fmla="*/ 589259 w 1126166"/>
              <a:gd name="connsiteY87" fmla="*/ 309395 h 1139345"/>
              <a:gd name="connsiteX88" fmla="*/ 547018 w 1126166"/>
              <a:gd name="connsiteY88" fmla="*/ 268026 h 1139345"/>
              <a:gd name="connsiteX89" fmla="*/ 588885 w 1126166"/>
              <a:gd name="connsiteY89" fmla="*/ 225660 h 1139345"/>
              <a:gd name="connsiteX90" fmla="*/ 564089 w 1126166"/>
              <a:gd name="connsiteY90" fmla="*/ 198123 h 1139345"/>
              <a:gd name="connsiteX91" fmla="*/ 191644 w 1126166"/>
              <a:gd name="connsiteY91" fmla="*/ 569571 h 1139345"/>
              <a:gd name="connsiteX92" fmla="*/ 562469 w 1126166"/>
              <a:gd name="connsiteY92" fmla="*/ 941269 h 1139345"/>
              <a:gd name="connsiteX93" fmla="*/ 934790 w 1126166"/>
              <a:gd name="connsiteY93" fmla="*/ 569820 h 1139345"/>
              <a:gd name="connsiteX94" fmla="*/ 564089 w 1126166"/>
              <a:gd name="connsiteY94" fmla="*/ 198123 h 1139345"/>
              <a:gd name="connsiteX95" fmla="*/ 560600 w 1126166"/>
              <a:gd name="connsiteY95" fmla="*/ 0 h 1139345"/>
              <a:gd name="connsiteX96" fmla="*/ 590506 w 1126166"/>
              <a:gd name="connsiteY96" fmla="*/ 4112 h 1139345"/>
              <a:gd name="connsiteX97" fmla="*/ 596611 w 1126166"/>
              <a:gd name="connsiteY97" fmla="*/ 9470 h 1139345"/>
              <a:gd name="connsiteX98" fmla="*/ 590506 w 1126166"/>
              <a:gd name="connsiteY98" fmla="*/ 15077 h 1139345"/>
              <a:gd name="connsiteX99" fmla="*/ 573933 w 1126166"/>
              <a:gd name="connsiteY99" fmla="*/ 19688 h 1139345"/>
              <a:gd name="connsiteX100" fmla="*/ 573933 w 1126166"/>
              <a:gd name="connsiteY100" fmla="*/ 177687 h 1139345"/>
              <a:gd name="connsiteX101" fmla="*/ 653306 w 1126166"/>
              <a:gd name="connsiteY101" fmla="*/ 187905 h 1139345"/>
              <a:gd name="connsiteX102" fmla="*/ 669256 w 1126166"/>
              <a:gd name="connsiteY102" fmla="*/ 127845 h 1139345"/>
              <a:gd name="connsiteX103" fmla="*/ 663898 w 1126166"/>
              <a:gd name="connsiteY103" fmla="*/ 125104 h 1139345"/>
              <a:gd name="connsiteX104" fmla="*/ 639974 w 1126166"/>
              <a:gd name="connsiteY104" fmla="*/ 106912 h 1139345"/>
              <a:gd name="connsiteX105" fmla="*/ 648820 w 1126166"/>
              <a:gd name="connsiteY105" fmla="*/ 74389 h 1139345"/>
              <a:gd name="connsiteX106" fmla="*/ 678103 w 1126166"/>
              <a:gd name="connsiteY106" fmla="*/ 70651 h 1139345"/>
              <a:gd name="connsiteX107" fmla="*/ 717977 w 1126166"/>
              <a:gd name="connsiteY107" fmla="*/ 83237 h 1139345"/>
              <a:gd name="connsiteX108" fmla="*/ 730562 w 1126166"/>
              <a:gd name="connsiteY108" fmla="*/ 93205 h 1139345"/>
              <a:gd name="connsiteX109" fmla="*/ 720220 w 1126166"/>
              <a:gd name="connsiteY109" fmla="*/ 131085 h 1139345"/>
              <a:gd name="connsiteX110" fmla="*/ 688570 w 1126166"/>
              <a:gd name="connsiteY110" fmla="*/ 134574 h 1139345"/>
              <a:gd name="connsiteX111" fmla="*/ 672745 w 1126166"/>
              <a:gd name="connsiteY111" fmla="*/ 193886 h 1139345"/>
              <a:gd name="connsiteX112" fmla="*/ 711497 w 1126166"/>
              <a:gd name="connsiteY112" fmla="*/ 208216 h 1139345"/>
              <a:gd name="connsiteX113" fmla="*/ 750000 w 1126166"/>
              <a:gd name="connsiteY113" fmla="*/ 225660 h 1139345"/>
              <a:gd name="connsiteX114" fmla="*/ 828626 w 1126166"/>
              <a:gd name="connsiteY114" fmla="*/ 89591 h 1139345"/>
              <a:gd name="connsiteX115" fmla="*/ 816664 w 1126166"/>
              <a:gd name="connsiteY115" fmla="*/ 75635 h 1139345"/>
              <a:gd name="connsiteX116" fmla="*/ 814297 w 1126166"/>
              <a:gd name="connsiteY116" fmla="*/ 68409 h 1139345"/>
              <a:gd name="connsiteX117" fmla="*/ 821524 w 1126166"/>
              <a:gd name="connsiteY117" fmla="*/ 66290 h 1139345"/>
              <a:gd name="connsiteX118" fmla="*/ 870494 w 1126166"/>
              <a:gd name="connsiteY118" fmla="*/ 94576 h 1139345"/>
              <a:gd name="connsiteX119" fmla="*/ 871615 w 1126166"/>
              <a:gd name="connsiteY119" fmla="*/ 101304 h 1139345"/>
              <a:gd name="connsiteX120" fmla="*/ 865011 w 1126166"/>
              <a:gd name="connsiteY120" fmla="*/ 103298 h 1139345"/>
              <a:gd name="connsiteX121" fmla="*/ 846943 w 1126166"/>
              <a:gd name="connsiteY121" fmla="*/ 98563 h 1139345"/>
              <a:gd name="connsiteX122" fmla="*/ 767819 w 1126166"/>
              <a:gd name="connsiteY122" fmla="*/ 235504 h 1139345"/>
              <a:gd name="connsiteX123" fmla="*/ 820402 w 1126166"/>
              <a:gd name="connsiteY123" fmla="*/ 274007 h 1139345"/>
              <a:gd name="connsiteX124" fmla="*/ 862145 w 1126166"/>
              <a:gd name="connsiteY124" fmla="*/ 228526 h 1139345"/>
              <a:gd name="connsiteX125" fmla="*/ 849684 w 1126166"/>
              <a:gd name="connsiteY125" fmla="*/ 206596 h 1139345"/>
              <a:gd name="connsiteX126" fmla="*/ 846071 w 1126166"/>
              <a:gd name="connsiteY126" fmla="*/ 187905 h 1139345"/>
              <a:gd name="connsiteX127" fmla="*/ 862394 w 1126166"/>
              <a:gd name="connsiteY127" fmla="*/ 170959 h 1139345"/>
              <a:gd name="connsiteX128" fmla="*/ 877098 w 1126166"/>
              <a:gd name="connsiteY128" fmla="*/ 172205 h 1139345"/>
              <a:gd name="connsiteX129" fmla="*/ 933544 w 1126166"/>
              <a:gd name="connsiteY129" fmla="*/ 228526 h 1139345"/>
              <a:gd name="connsiteX130" fmla="*/ 908124 w 1126166"/>
              <a:gd name="connsiteY130" fmla="*/ 254943 h 1139345"/>
              <a:gd name="connsiteX131" fmla="*/ 892175 w 1126166"/>
              <a:gd name="connsiteY131" fmla="*/ 249834 h 1139345"/>
              <a:gd name="connsiteX132" fmla="*/ 877471 w 1126166"/>
              <a:gd name="connsiteY132" fmla="*/ 241610 h 1139345"/>
              <a:gd name="connsiteX133" fmla="*/ 835355 w 1126166"/>
              <a:gd name="connsiteY133" fmla="*/ 287589 h 1139345"/>
              <a:gd name="connsiteX134" fmla="*/ 878344 w 1126166"/>
              <a:gd name="connsiteY134" fmla="*/ 336435 h 1139345"/>
              <a:gd name="connsiteX135" fmla="*/ 1008058 w 1126166"/>
              <a:gd name="connsiteY135" fmla="*/ 245597 h 1139345"/>
              <a:gd name="connsiteX136" fmla="*/ 1002326 w 1126166"/>
              <a:gd name="connsiteY136" fmla="*/ 230645 h 1139345"/>
              <a:gd name="connsiteX137" fmla="*/ 1002949 w 1126166"/>
              <a:gd name="connsiteY137" fmla="*/ 221175 h 1139345"/>
              <a:gd name="connsiteX138" fmla="*/ 1012544 w 1126166"/>
              <a:gd name="connsiteY138" fmla="*/ 223667 h 1139345"/>
              <a:gd name="connsiteX139" fmla="*/ 1042075 w 1126166"/>
              <a:gd name="connsiteY139" fmla="*/ 266406 h 1139345"/>
              <a:gd name="connsiteX140" fmla="*/ 1041452 w 1126166"/>
              <a:gd name="connsiteY140" fmla="*/ 275129 h 1139345"/>
              <a:gd name="connsiteX141" fmla="*/ 1032356 w 1126166"/>
              <a:gd name="connsiteY141" fmla="*/ 272886 h 1139345"/>
              <a:gd name="connsiteX142" fmla="*/ 1019771 w 1126166"/>
              <a:gd name="connsiteY142" fmla="*/ 262170 h 1139345"/>
              <a:gd name="connsiteX143" fmla="*/ 890057 w 1126166"/>
              <a:gd name="connsiteY143" fmla="*/ 353007 h 1139345"/>
              <a:gd name="connsiteX144" fmla="*/ 921457 w 1126166"/>
              <a:gd name="connsiteY144" fmla="*/ 410076 h 1139345"/>
              <a:gd name="connsiteX145" fmla="*/ 977530 w 1126166"/>
              <a:gd name="connsiteY145" fmla="*/ 386900 h 1139345"/>
              <a:gd name="connsiteX146" fmla="*/ 977156 w 1126166"/>
              <a:gd name="connsiteY146" fmla="*/ 353381 h 1139345"/>
              <a:gd name="connsiteX147" fmla="*/ 1010799 w 1126166"/>
              <a:gd name="connsiteY147" fmla="*/ 338304 h 1139345"/>
              <a:gd name="connsiteX148" fmla="*/ 1042698 w 1126166"/>
              <a:gd name="connsiteY148" fmla="*/ 390513 h 1139345"/>
              <a:gd name="connsiteX149" fmla="*/ 1042573 w 1126166"/>
              <a:gd name="connsiteY149" fmla="*/ 418799 h 1139345"/>
              <a:gd name="connsiteX150" fmla="*/ 1011921 w 1126166"/>
              <a:gd name="connsiteY150" fmla="*/ 432132 h 1139345"/>
              <a:gd name="connsiteX151" fmla="*/ 986875 w 1126166"/>
              <a:gd name="connsiteY151" fmla="*/ 405092 h 1139345"/>
              <a:gd name="connsiteX152" fmla="*/ 929183 w 1126166"/>
              <a:gd name="connsiteY152" fmla="*/ 429016 h 1139345"/>
              <a:gd name="connsiteX153" fmla="*/ 947375 w 1126166"/>
              <a:gd name="connsiteY153" fmla="*/ 491568 h 1139345"/>
              <a:gd name="connsiteX154" fmla="*/ 1103381 w 1126166"/>
              <a:gd name="connsiteY154" fmla="*/ 464030 h 1139345"/>
              <a:gd name="connsiteX155" fmla="*/ 1104502 w 1126166"/>
              <a:gd name="connsiteY155" fmla="*/ 447084 h 1139345"/>
              <a:gd name="connsiteX156" fmla="*/ 1109113 w 1126166"/>
              <a:gd name="connsiteY156" fmla="*/ 439733 h 1139345"/>
              <a:gd name="connsiteX157" fmla="*/ 1115966 w 1126166"/>
              <a:gd name="connsiteY157" fmla="*/ 445215 h 1139345"/>
              <a:gd name="connsiteX158" fmla="*/ 1125062 w 1126166"/>
              <a:gd name="connsiteY158" fmla="*/ 498172 h 1139345"/>
              <a:gd name="connsiteX159" fmla="*/ 1120701 w 1126166"/>
              <a:gd name="connsiteY159" fmla="*/ 505026 h 1139345"/>
              <a:gd name="connsiteX160" fmla="*/ 1114097 w 1126166"/>
              <a:gd name="connsiteY160" fmla="*/ 500166 h 1139345"/>
              <a:gd name="connsiteX161" fmla="*/ 1106621 w 1126166"/>
              <a:gd name="connsiteY161" fmla="*/ 484217 h 1139345"/>
              <a:gd name="connsiteX162" fmla="*/ 950864 w 1126166"/>
              <a:gd name="connsiteY162" fmla="*/ 511630 h 1139345"/>
              <a:gd name="connsiteX163" fmla="*/ 955101 w 1126166"/>
              <a:gd name="connsiteY163" fmla="*/ 576674 h 1139345"/>
              <a:gd name="connsiteX164" fmla="*/ 1017279 w 1126166"/>
              <a:gd name="connsiteY164" fmla="*/ 579415 h 1139345"/>
              <a:gd name="connsiteX165" fmla="*/ 1021764 w 1126166"/>
              <a:gd name="connsiteY165" fmla="*/ 564213 h 1139345"/>
              <a:gd name="connsiteX166" fmla="*/ 1032231 w 1126166"/>
              <a:gd name="connsiteY166" fmla="*/ 545398 h 1139345"/>
              <a:gd name="connsiteX167" fmla="*/ 1064753 w 1126166"/>
              <a:gd name="connsiteY167" fmla="*/ 546768 h 1139345"/>
              <a:gd name="connsiteX168" fmla="*/ 1076093 w 1126166"/>
              <a:gd name="connsiteY168" fmla="*/ 587390 h 1139345"/>
              <a:gd name="connsiteX169" fmla="*/ 1067744 w 1126166"/>
              <a:gd name="connsiteY169" fmla="*/ 625893 h 1139345"/>
              <a:gd name="connsiteX170" fmla="*/ 1060891 w 1126166"/>
              <a:gd name="connsiteY170" fmla="*/ 636235 h 1139345"/>
              <a:gd name="connsiteX171" fmla="*/ 1028119 w 1126166"/>
              <a:gd name="connsiteY171" fmla="*/ 634615 h 1139345"/>
              <a:gd name="connsiteX172" fmla="*/ 1017902 w 1126166"/>
              <a:gd name="connsiteY172" fmla="*/ 608323 h 1139345"/>
              <a:gd name="connsiteX173" fmla="*/ 1016531 w 1126166"/>
              <a:gd name="connsiteY173" fmla="*/ 599726 h 1139345"/>
              <a:gd name="connsiteX174" fmla="*/ 953979 w 1126166"/>
              <a:gd name="connsiteY174" fmla="*/ 596860 h 1139345"/>
              <a:gd name="connsiteX175" fmla="*/ 944136 w 1126166"/>
              <a:gd name="connsiteY175" fmla="*/ 661157 h 1139345"/>
              <a:gd name="connsiteX176" fmla="*/ 977281 w 1126166"/>
              <a:gd name="connsiteY176" fmla="*/ 670128 h 1139345"/>
              <a:gd name="connsiteX177" fmla="*/ 1091294 w 1126166"/>
              <a:gd name="connsiteY177" fmla="*/ 700656 h 1139345"/>
              <a:gd name="connsiteX178" fmla="*/ 1100141 w 1126166"/>
              <a:gd name="connsiteY178" fmla="*/ 696669 h 1139345"/>
              <a:gd name="connsiteX179" fmla="*/ 1106870 w 1126166"/>
              <a:gd name="connsiteY179" fmla="*/ 685579 h 1139345"/>
              <a:gd name="connsiteX180" fmla="*/ 1113100 w 1126166"/>
              <a:gd name="connsiteY180" fmla="*/ 682838 h 1139345"/>
              <a:gd name="connsiteX181" fmla="*/ 1116340 w 1126166"/>
              <a:gd name="connsiteY181" fmla="*/ 688071 h 1139345"/>
              <a:gd name="connsiteX182" fmla="*/ 1113973 w 1126166"/>
              <a:gd name="connsiteY182" fmla="*/ 715111 h 1139345"/>
              <a:gd name="connsiteX183" fmla="*/ 1103256 w 1126166"/>
              <a:gd name="connsiteY183" fmla="*/ 741278 h 1139345"/>
              <a:gd name="connsiteX184" fmla="*/ 1095531 w 1126166"/>
              <a:gd name="connsiteY184" fmla="*/ 746386 h 1139345"/>
              <a:gd name="connsiteX185" fmla="*/ 1091793 w 1126166"/>
              <a:gd name="connsiteY185" fmla="*/ 737789 h 1139345"/>
              <a:gd name="connsiteX186" fmla="*/ 1091668 w 1126166"/>
              <a:gd name="connsiteY186" fmla="*/ 721590 h 1139345"/>
              <a:gd name="connsiteX187" fmla="*/ 939276 w 1126166"/>
              <a:gd name="connsiteY187" fmla="*/ 680719 h 1139345"/>
              <a:gd name="connsiteX188" fmla="*/ 915601 w 1126166"/>
              <a:gd name="connsiteY188" fmla="*/ 741402 h 1139345"/>
              <a:gd name="connsiteX189" fmla="*/ 970427 w 1126166"/>
              <a:gd name="connsiteY189" fmla="*/ 769937 h 1139345"/>
              <a:gd name="connsiteX190" fmla="*/ 987747 w 1126166"/>
              <a:gd name="connsiteY190" fmla="*/ 752368 h 1139345"/>
              <a:gd name="connsiteX191" fmla="*/ 998837 w 1126166"/>
              <a:gd name="connsiteY191" fmla="*/ 745514 h 1139345"/>
              <a:gd name="connsiteX192" fmla="*/ 1028119 w 1126166"/>
              <a:gd name="connsiteY192" fmla="*/ 761837 h 1139345"/>
              <a:gd name="connsiteX193" fmla="*/ 989866 w 1126166"/>
              <a:gd name="connsiteY193" fmla="*/ 838595 h 1139345"/>
              <a:gd name="connsiteX194" fmla="*/ 956845 w 1126166"/>
              <a:gd name="connsiteY194" fmla="*/ 821773 h 1139345"/>
              <a:gd name="connsiteX195" fmla="*/ 957344 w 1126166"/>
              <a:gd name="connsiteY195" fmla="*/ 805075 h 1139345"/>
              <a:gd name="connsiteX196" fmla="*/ 961580 w 1126166"/>
              <a:gd name="connsiteY196" fmla="*/ 788254 h 1139345"/>
              <a:gd name="connsiteX197" fmla="*/ 906131 w 1126166"/>
              <a:gd name="connsiteY197" fmla="*/ 759345 h 1139345"/>
              <a:gd name="connsiteX198" fmla="*/ 869995 w 1126166"/>
              <a:gd name="connsiteY198" fmla="*/ 813424 h 1139345"/>
              <a:gd name="connsiteX199" fmla="*/ 991112 w 1126166"/>
              <a:gd name="connsiteY199" fmla="*/ 915102 h 1139345"/>
              <a:gd name="connsiteX200" fmla="*/ 1006313 w 1126166"/>
              <a:gd name="connsiteY200" fmla="*/ 904760 h 1139345"/>
              <a:gd name="connsiteX201" fmla="*/ 1013665 w 1126166"/>
              <a:gd name="connsiteY201" fmla="*/ 904511 h 1139345"/>
              <a:gd name="connsiteX202" fmla="*/ 1014288 w 1126166"/>
              <a:gd name="connsiteY202" fmla="*/ 911240 h 1139345"/>
              <a:gd name="connsiteX203" fmla="*/ 977903 w 1126166"/>
              <a:gd name="connsiteY203" fmla="*/ 954478 h 1139345"/>
              <a:gd name="connsiteX204" fmla="*/ 971175 w 1126166"/>
              <a:gd name="connsiteY204" fmla="*/ 954602 h 1139345"/>
              <a:gd name="connsiteX205" fmla="*/ 970303 w 1126166"/>
              <a:gd name="connsiteY205" fmla="*/ 947873 h 1139345"/>
              <a:gd name="connsiteX206" fmla="*/ 977903 w 1126166"/>
              <a:gd name="connsiteY206" fmla="*/ 930553 h 1139345"/>
              <a:gd name="connsiteX207" fmla="*/ 856787 w 1126166"/>
              <a:gd name="connsiteY207" fmla="*/ 828875 h 1139345"/>
              <a:gd name="connsiteX208" fmla="*/ 809811 w 1126166"/>
              <a:gd name="connsiteY208" fmla="*/ 873858 h 1139345"/>
              <a:gd name="connsiteX209" fmla="*/ 847691 w 1126166"/>
              <a:gd name="connsiteY209" fmla="*/ 923201 h 1139345"/>
              <a:gd name="connsiteX210" fmla="*/ 867005 w 1126166"/>
              <a:gd name="connsiteY210" fmla="*/ 915476 h 1139345"/>
              <a:gd name="connsiteX211" fmla="*/ 886567 w 1126166"/>
              <a:gd name="connsiteY211" fmla="*/ 913233 h 1139345"/>
              <a:gd name="connsiteX212" fmla="*/ 904013 w 1126166"/>
              <a:gd name="connsiteY212" fmla="*/ 934914 h 1139345"/>
              <a:gd name="connsiteX213" fmla="*/ 901520 w 1126166"/>
              <a:gd name="connsiteY213" fmla="*/ 944509 h 1139345"/>
              <a:gd name="connsiteX214" fmla="*/ 836726 w 1126166"/>
              <a:gd name="connsiteY214" fmla="*/ 992981 h 1139345"/>
              <a:gd name="connsiteX215" fmla="*/ 813674 w 1126166"/>
              <a:gd name="connsiteY215" fmla="*/ 963075 h 1139345"/>
              <a:gd name="connsiteX216" fmla="*/ 830620 w 1126166"/>
              <a:gd name="connsiteY216" fmla="*/ 934416 h 1139345"/>
              <a:gd name="connsiteX217" fmla="*/ 793612 w 1126166"/>
              <a:gd name="connsiteY217" fmla="*/ 886069 h 1139345"/>
              <a:gd name="connsiteX218" fmla="*/ 738038 w 1126166"/>
              <a:gd name="connsiteY218" fmla="*/ 919837 h 1139345"/>
              <a:gd name="connsiteX219" fmla="*/ 804951 w 1126166"/>
              <a:gd name="connsiteY219" fmla="*/ 1063258 h 1139345"/>
              <a:gd name="connsiteX220" fmla="*/ 822895 w 1126166"/>
              <a:gd name="connsiteY220" fmla="*/ 1060143 h 1139345"/>
              <a:gd name="connsiteX221" fmla="*/ 829623 w 1126166"/>
              <a:gd name="connsiteY221" fmla="*/ 1062884 h 1139345"/>
              <a:gd name="connsiteX222" fmla="*/ 827380 w 1126166"/>
              <a:gd name="connsiteY222" fmla="*/ 1069862 h 1139345"/>
              <a:gd name="connsiteX223" fmla="*/ 785139 w 1126166"/>
              <a:gd name="connsiteY223" fmla="*/ 1092291 h 1139345"/>
              <a:gd name="connsiteX224" fmla="*/ 775295 w 1126166"/>
              <a:gd name="connsiteY224" fmla="*/ 1093413 h 1139345"/>
              <a:gd name="connsiteX225" fmla="*/ 771432 w 1126166"/>
              <a:gd name="connsiteY225" fmla="*/ 1085188 h 1139345"/>
              <a:gd name="connsiteX226" fmla="*/ 786385 w 1126166"/>
              <a:gd name="connsiteY226" fmla="*/ 1071482 h 1139345"/>
              <a:gd name="connsiteX227" fmla="*/ 719597 w 1126166"/>
              <a:gd name="connsiteY227" fmla="*/ 928310 h 1139345"/>
              <a:gd name="connsiteX228" fmla="*/ 657917 w 1126166"/>
              <a:gd name="connsiteY228" fmla="*/ 949244 h 1139345"/>
              <a:gd name="connsiteX229" fmla="*/ 671125 w 1126166"/>
              <a:gd name="connsiteY229" fmla="*/ 1009179 h 1139345"/>
              <a:gd name="connsiteX230" fmla="*/ 699411 w 1126166"/>
              <a:gd name="connsiteY230" fmla="*/ 1012543 h 1139345"/>
              <a:gd name="connsiteX231" fmla="*/ 705267 w 1126166"/>
              <a:gd name="connsiteY231" fmla="*/ 1014413 h 1139345"/>
              <a:gd name="connsiteX232" fmla="*/ 713117 w 1126166"/>
              <a:gd name="connsiteY232" fmla="*/ 1049925 h 1139345"/>
              <a:gd name="connsiteX233" fmla="*/ 660534 w 1126166"/>
              <a:gd name="connsiteY233" fmla="*/ 1072105 h 1139345"/>
              <a:gd name="connsiteX234" fmla="*/ 631251 w 1126166"/>
              <a:gd name="connsiteY234" fmla="*/ 1068491 h 1139345"/>
              <a:gd name="connsiteX235" fmla="*/ 623152 w 1126166"/>
              <a:gd name="connsiteY235" fmla="*/ 1032356 h 1139345"/>
              <a:gd name="connsiteX236" fmla="*/ 651063 w 1126166"/>
              <a:gd name="connsiteY236" fmla="*/ 1013167 h 1139345"/>
              <a:gd name="connsiteX237" fmla="*/ 637855 w 1126166"/>
              <a:gd name="connsiteY237" fmla="*/ 953730 h 1139345"/>
              <a:gd name="connsiteX238" fmla="*/ 573808 w 1126166"/>
              <a:gd name="connsiteY238" fmla="*/ 960583 h 1139345"/>
              <a:gd name="connsiteX239" fmla="*/ 573808 w 1126166"/>
              <a:gd name="connsiteY239" fmla="*/ 1119081 h 1139345"/>
              <a:gd name="connsiteX240" fmla="*/ 591004 w 1126166"/>
              <a:gd name="connsiteY240" fmla="*/ 1123941 h 1139345"/>
              <a:gd name="connsiteX241" fmla="*/ 596611 w 1126166"/>
              <a:gd name="connsiteY241" fmla="*/ 1129174 h 1139345"/>
              <a:gd name="connsiteX242" fmla="*/ 591128 w 1126166"/>
              <a:gd name="connsiteY242" fmla="*/ 1134532 h 1139345"/>
              <a:gd name="connsiteX243" fmla="*/ 535056 w 1126166"/>
              <a:gd name="connsiteY243" fmla="*/ 1134532 h 1139345"/>
              <a:gd name="connsiteX244" fmla="*/ 530072 w 1126166"/>
              <a:gd name="connsiteY244" fmla="*/ 1129050 h 1139345"/>
              <a:gd name="connsiteX245" fmla="*/ 534932 w 1126166"/>
              <a:gd name="connsiteY245" fmla="*/ 1124190 h 1139345"/>
              <a:gd name="connsiteX246" fmla="*/ 552999 w 1126166"/>
              <a:gd name="connsiteY246" fmla="*/ 1119704 h 1139345"/>
              <a:gd name="connsiteX247" fmla="*/ 552999 w 1126166"/>
              <a:gd name="connsiteY247" fmla="*/ 961829 h 1139345"/>
              <a:gd name="connsiteX248" fmla="*/ 472753 w 1126166"/>
              <a:gd name="connsiteY248" fmla="*/ 951487 h 1139345"/>
              <a:gd name="connsiteX249" fmla="*/ 456929 w 1126166"/>
              <a:gd name="connsiteY249" fmla="*/ 1011297 h 1139345"/>
              <a:gd name="connsiteX250" fmla="*/ 470760 w 1126166"/>
              <a:gd name="connsiteY250" fmla="*/ 1018774 h 1139345"/>
              <a:gd name="connsiteX251" fmla="*/ 489201 w 1126166"/>
              <a:gd name="connsiteY251" fmla="*/ 1036842 h 1139345"/>
              <a:gd name="connsiteX252" fmla="*/ 482099 w 1126166"/>
              <a:gd name="connsiteY252" fmla="*/ 1062635 h 1139345"/>
              <a:gd name="connsiteX253" fmla="*/ 457801 w 1126166"/>
              <a:gd name="connsiteY253" fmla="*/ 1068990 h 1139345"/>
              <a:gd name="connsiteX254" fmla="*/ 403348 w 1126166"/>
              <a:gd name="connsiteY254" fmla="*/ 1052791 h 1139345"/>
              <a:gd name="connsiteX255" fmla="*/ 391884 w 1126166"/>
              <a:gd name="connsiteY255" fmla="*/ 1041577 h 1139345"/>
              <a:gd name="connsiteX256" fmla="*/ 399984 w 1126166"/>
              <a:gd name="connsiteY256" fmla="*/ 1010425 h 1139345"/>
              <a:gd name="connsiteX257" fmla="*/ 417927 w 1126166"/>
              <a:gd name="connsiteY257" fmla="*/ 1006064 h 1139345"/>
              <a:gd name="connsiteX258" fmla="*/ 437365 w 1126166"/>
              <a:gd name="connsiteY258" fmla="*/ 1005939 h 1139345"/>
              <a:gd name="connsiteX259" fmla="*/ 453190 w 1126166"/>
              <a:gd name="connsiteY259" fmla="*/ 946503 h 1139345"/>
              <a:gd name="connsiteX260" fmla="*/ 375935 w 1126166"/>
              <a:gd name="connsiteY260" fmla="*/ 914604 h 1139345"/>
              <a:gd name="connsiteX261" fmla="*/ 297185 w 1126166"/>
              <a:gd name="connsiteY261" fmla="*/ 1051047 h 1139345"/>
              <a:gd name="connsiteX262" fmla="*/ 310517 w 1126166"/>
              <a:gd name="connsiteY262" fmla="*/ 1065251 h 1139345"/>
              <a:gd name="connsiteX263" fmla="*/ 311763 w 1126166"/>
              <a:gd name="connsiteY263" fmla="*/ 1071357 h 1139345"/>
              <a:gd name="connsiteX264" fmla="*/ 305907 w 1126166"/>
              <a:gd name="connsiteY264" fmla="*/ 1073476 h 1139345"/>
              <a:gd name="connsiteX265" fmla="*/ 292699 w 1126166"/>
              <a:gd name="connsiteY265" fmla="*/ 1070485 h 1139345"/>
              <a:gd name="connsiteX266" fmla="*/ 257809 w 1126166"/>
              <a:gd name="connsiteY266" fmla="*/ 1047308 h 1139345"/>
              <a:gd name="connsiteX267" fmla="*/ 254569 w 1126166"/>
              <a:gd name="connsiteY267" fmla="*/ 1038462 h 1139345"/>
              <a:gd name="connsiteX268" fmla="*/ 263665 w 1126166"/>
              <a:gd name="connsiteY268" fmla="*/ 1036842 h 1139345"/>
              <a:gd name="connsiteX269" fmla="*/ 279491 w 1126166"/>
              <a:gd name="connsiteY269" fmla="*/ 1041078 h 1139345"/>
              <a:gd name="connsiteX270" fmla="*/ 358739 w 1126166"/>
              <a:gd name="connsiteY270" fmla="*/ 903887 h 1139345"/>
              <a:gd name="connsiteX271" fmla="*/ 306281 w 1126166"/>
              <a:gd name="connsiteY271" fmla="*/ 865384 h 1139345"/>
              <a:gd name="connsiteX272" fmla="*/ 264288 w 1126166"/>
              <a:gd name="connsiteY272" fmla="*/ 911115 h 1139345"/>
              <a:gd name="connsiteX273" fmla="*/ 276874 w 1126166"/>
              <a:gd name="connsiteY273" fmla="*/ 932921 h 1139345"/>
              <a:gd name="connsiteX274" fmla="*/ 280363 w 1126166"/>
              <a:gd name="connsiteY274" fmla="*/ 952733 h 1139345"/>
              <a:gd name="connsiteX275" fmla="*/ 264787 w 1126166"/>
              <a:gd name="connsiteY275" fmla="*/ 968433 h 1139345"/>
              <a:gd name="connsiteX276" fmla="*/ 248837 w 1126166"/>
              <a:gd name="connsiteY276" fmla="*/ 967062 h 1139345"/>
              <a:gd name="connsiteX277" fmla="*/ 192890 w 1126166"/>
              <a:gd name="connsiteY277" fmla="*/ 910990 h 1139345"/>
              <a:gd name="connsiteX278" fmla="*/ 217562 w 1126166"/>
              <a:gd name="connsiteY278" fmla="*/ 884823 h 1139345"/>
              <a:gd name="connsiteX279" fmla="*/ 250084 w 1126166"/>
              <a:gd name="connsiteY279" fmla="*/ 896536 h 1139345"/>
              <a:gd name="connsiteX280" fmla="*/ 291203 w 1126166"/>
              <a:gd name="connsiteY280" fmla="*/ 851678 h 1139345"/>
              <a:gd name="connsiteX281" fmla="*/ 248214 w 1126166"/>
              <a:gd name="connsiteY281" fmla="*/ 802708 h 1139345"/>
              <a:gd name="connsiteX282" fmla="*/ 118500 w 1126166"/>
              <a:gd name="connsiteY282" fmla="*/ 893545 h 1139345"/>
              <a:gd name="connsiteX283" fmla="*/ 124357 w 1126166"/>
              <a:gd name="connsiteY283" fmla="*/ 910616 h 1139345"/>
              <a:gd name="connsiteX284" fmla="*/ 123235 w 1126166"/>
              <a:gd name="connsiteY284" fmla="*/ 918217 h 1139345"/>
              <a:gd name="connsiteX285" fmla="*/ 115261 w 1126166"/>
              <a:gd name="connsiteY285" fmla="*/ 916598 h 1139345"/>
              <a:gd name="connsiteX286" fmla="*/ 83735 w 1126166"/>
              <a:gd name="connsiteY286" fmla="*/ 870992 h 1139345"/>
              <a:gd name="connsiteX287" fmla="*/ 85231 w 1126166"/>
              <a:gd name="connsiteY287" fmla="*/ 864388 h 1139345"/>
              <a:gd name="connsiteX288" fmla="*/ 91960 w 1126166"/>
              <a:gd name="connsiteY288" fmla="*/ 865135 h 1139345"/>
              <a:gd name="connsiteX289" fmla="*/ 106787 w 1126166"/>
              <a:gd name="connsiteY289" fmla="*/ 876973 h 1139345"/>
              <a:gd name="connsiteX290" fmla="*/ 236501 w 1126166"/>
              <a:gd name="connsiteY290" fmla="*/ 786136 h 1139345"/>
              <a:gd name="connsiteX291" fmla="*/ 205226 w 1126166"/>
              <a:gd name="connsiteY291" fmla="*/ 729191 h 1139345"/>
              <a:gd name="connsiteX292" fmla="*/ 148904 w 1126166"/>
              <a:gd name="connsiteY292" fmla="*/ 752492 h 1139345"/>
              <a:gd name="connsiteX293" fmla="*/ 149278 w 1126166"/>
              <a:gd name="connsiteY293" fmla="*/ 785886 h 1139345"/>
              <a:gd name="connsiteX294" fmla="*/ 114762 w 1126166"/>
              <a:gd name="connsiteY294" fmla="*/ 800714 h 1139345"/>
              <a:gd name="connsiteX295" fmla="*/ 83611 w 1126166"/>
              <a:gd name="connsiteY295" fmla="*/ 748754 h 1139345"/>
              <a:gd name="connsiteX296" fmla="*/ 83735 w 1126166"/>
              <a:gd name="connsiteY296" fmla="*/ 721091 h 1139345"/>
              <a:gd name="connsiteX297" fmla="*/ 114513 w 1126166"/>
              <a:gd name="connsiteY297" fmla="*/ 708133 h 1139345"/>
              <a:gd name="connsiteX298" fmla="*/ 135322 w 1126166"/>
              <a:gd name="connsiteY298" fmla="*/ 728319 h 1139345"/>
              <a:gd name="connsiteX299" fmla="*/ 139434 w 1126166"/>
              <a:gd name="connsiteY299" fmla="*/ 734673 h 1139345"/>
              <a:gd name="connsiteX300" fmla="*/ 197500 w 1126166"/>
              <a:gd name="connsiteY300" fmla="*/ 710625 h 1139345"/>
              <a:gd name="connsiteX301" fmla="*/ 179183 w 1126166"/>
              <a:gd name="connsiteY301" fmla="*/ 648073 h 1139345"/>
              <a:gd name="connsiteX302" fmla="*/ 23177 w 1126166"/>
              <a:gd name="connsiteY302" fmla="*/ 675611 h 1139345"/>
              <a:gd name="connsiteX303" fmla="*/ 21059 w 1126166"/>
              <a:gd name="connsiteY303" fmla="*/ 694800 h 1139345"/>
              <a:gd name="connsiteX304" fmla="*/ 17196 w 1126166"/>
              <a:gd name="connsiteY304" fmla="*/ 699660 h 1139345"/>
              <a:gd name="connsiteX305" fmla="*/ 11215 w 1126166"/>
              <a:gd name="connsiteY305" fmla="*/ 696295 h 1139345"/>
              <a:gd name="connsiteX306" fmla="*/ 1371 w 1126166"/>
              <a:gd name="connsiteY306" fmla="*/ 639973 h 1139345"/>
              <a:gd name="connsiteX307" fmla="*/ 5359 w 1126166"/>
              <a:gd name="connsiteY307" fmla="*/ 635114 h 1139345"/>
              <a:gd name="connsiteX308" fmla="*/ 11215 w 1126166"/>
              <a:gd name="connsiteY308" fmla="*/ 638478 h 1139345"/>
              <a:gd name="connsiteX309" fmla="*/ 19688 w 1126166"/>
              <a:gd name="connsiteY309" fmla="*/ 655549 h 1139345"/>
              <a:gd name="connsiteX310" fmla="*/ 175569 w 1126166"/>
              <a:gd name="connsiteY310" fmla="*/ 628136 h 1139345"/>
              <a:gd name="connsiteX311" fmla="*/ 171333 w 1126166"/>
              <a:gd name="connsiteY311" fmla="*/ 563217 h 1139345"/>
              <a:gd name="connsiteX312" fmla="*/ 108657 w 1126166"/>
              <a:gd name="connsiteY312" fmla="*/ 560475 h 1139345"/>
              <a:gd name="connsiteX313" fmla="*/ 105541 w 1126166"/>
              <a:gd name="connsiteY313" fmla="*/ 572063 h 1139345"/>
              <a:gd name="connsiteX314" fmla="*/ 95573 w 1126166"/>
              <a:gd name="connsiteY314" fmla="*/ 592499 h 1139345"/>
              <a:gd name="connsiteX315" fmla="*/ 59936 w 1126166"/>
              <a:gd name="connsiteY315" fmla="*/ 591253 h 1139345"/>
              <a:gd name="connsiteX316" fmla="*/ 49967 w 1126166"/>
              <a:gd name="connsiteY316" fmla="*/ 556363 h 1139345"/>
              <a:gd name="connsiteX317" fmla="*/ 56945 w 1126166"/>
              <a:gd name="connsiteY317" fmla="*/ 516988 h 1139345"/>
              <a:gd name="connsiteX318" fmla="*/ 65045 w 1126166"/>
              <a:gd name="connsiteY318" fmla="*/ 503780 h 1139345"/>
              <a:gd name="connsiteX319" fmla="*/ 98190 w 1126166"/>
              <a:gd name="connsiteY319" fmla="*/ 505649 h 1139345"/>
              <a:gd name="connsiteX320" fmla="*/ 108158 w 1126166"/>
              <a:gd name="connsiteY320" fmla="*/ 531442 h 1139345"/>
              <a:gd name="connsiteX321" fmla="*/ 109529 w 1126166"/>
              <a:gd name="connsiteY321" fmla="*/ 540040 h 1139345"/>
              <a:gd name="connsiteX322" fmla="*/ 172205 w 1126166"/>
              <a:gd name="connsiteY322" fmla="*/ 542906 h 1139345"/>
              <a:gd name="connsiteX323" fmla="*/ 182174 w 1126166"/>
              <a:gd name="connsiteY323" fmla="*/ 478485 h 1139345"/>
              <a:gd name="connsiteX324" fmla="*/ 29283 w 1126166"/>
              <a:gd name="connsiteY324" fmla="*/ 437490 h 1139345"/>
              <a:gd name="connsiteX325" fmla="*/ 19564 w 1126166"/>
              <a:gd name="connsiteY325" fmla="*/ 453564 h 1139345"/>
              <a:gd name="connsiteX326" fmla="*/ 13583 w 1126166"/>
              <a:gd name="connsiteY326" fmla="*/ 456804 h 1139345"/>
              <a:gd name="connsiteX327" fmla="*/ 9845 w 1126166"/>
              <a:gd name="connsiteY327" fmla="*/ 451321 h 1139345"/>
              <a:gd name="connsiteX328" fmla="*/ 24174 w 1126166"/>
              <a:gd name="connsiteY328" fmla="*/ 396744 h 1139345"/>
              <a:gd name="connsiteX329" fmla="*/ 30778 w 1126166"/>
              <a:gd name="connsiteY329" fmla="*/ 393628 h 1139345"/>
              <a:gd name="connsiteX330" fmla="*/ 34267 w 1126166"/>
              <a:gd name="connsiteY330" fmla="*/ 399485 h 1139345"/>
              <a:gd name="connsiteX331" fmla="*/ 34392 w 1126166"/>
              <a:gd name="connsiteY331" fmla="*/ 417927 h 1139345"/>
              <a:gd name="connsiteX332" fmla="*/ 187532 w 1126166"/>
              <a:gd name="connsiteY332" fmla="*/ 458548 h 1139345"/>
              <a:gd name="connsiteX333" fmla="*/ 211082 w 1126166"/>
              <a:gd name="connsiteY333" fmla="*/ 397865 h 1139345"/>
              <a:gd name="connsiteX334" fmla="*/ 156630 w 1126166"/>
              <a:gd name="connsiteY334" fmla="*/ 369455 h 1139345"/>
              <a:gd name="connsiteX335" fmla="*/ 134948 w 1126166"/>
              <a:gd name="connsiteY335" fmla="*/ 389641 h 1139345"/>
              <a:gd name="connsiteX336" fmla="*/ 117753 w 1126166"/>
              <a:gd name="connsiteY336" fmla="*/ 395996 h 1139345"/>
              <a:gd name="connsiteX337" fmla="*/ 98439 w 1126166"/>
              <a:gd name="connsiteY337" fmla="*/ 375810 h 1139345"/>
              <a:gd name="connsiteX338" fmla="*/ 132331 w 1126166"/>
              <a:gd name="connsiteY338" fmla="*/ 303539 h 1139345"/>
              <a:gd name="connsiteX339" fmla="*/ 159495 w 1126166"/>
              <a:gd name="connsiteY339" fmla="*/ 299053 h 1139345"/>
              <a:gd name="connsiteX340" fmla="*/ 170087 w 1126166"/>
              <a:gd name="connsiteY340" fmla="*/ 325345 h 1139345"/>
              <a:gd name="connsiteX341" fmla="*/ 165601 w 1126166"/>
              <a:gd name="connsiteY341" fmla="*/ 351262 h 1139345"/>
              <a:gd name="connsiteX342" fmla="*/ 220427 w 1126166"/>
              <a:gd name="connsiteY342" fmla="*/ 379922 h 1139345"/>
              <a:gd name="connsiteX343" fmla="*/ 256687 w 1126166"/>
              <a:gd name="connsiteY343" fmla="*/ 325718 h 1139345"/>
              <a:gd name="connsiteX344" fmla="*/ 135322 w 1126166"/>
              <a:gd name="connsiteY344" fmla="*/ 223916 h 1139345"/>
              <a:gd name="connsiteX345" fmla="*/ 121242 w 1126166"/>
              <a:gd name="connsiteY345" fmla="*/ 233760 h 1139345"/>
              <a:gd name="connsiteX346" fmla="*/ 112519 w 1126166"/>
              <a:gd name="connsiteY346" fmla="*/ 234881 h 1139345"/>
              <a:gd name="connsiteX347" fmla="*/ 112270 w 1126166"/>
              <a:gd name="connsiteY347" fmla="*/ 226657 h 1139345"/>
              <a:gd name="connsiteX348" fmla="*/ 147284 w 1126166"/>
              <a:gd name="connsiteY348" fmla="*/ 185164 h 1139345"/>
              <a:gd name="connsiteX349" fmla="*/ 155383 w 1126166"/>
              <a:gd name="connsiteY349" fmla="*/ 184292 h 1139345"/>
              <a:gd name="connsiteX350" fmla="*/ 155508 w 1126166"/>
              <a:gd name="connsiteY350" fmla="*/ 192391 h 1139345"/>
              <a:gd name="connsiteX351" fmla="*/ 148281 w 1126166"/>
              <a:gd name="connsiteY351" fmla="*/ 208340 h 1139345"/>
              <a:gd name="connsiteX352" fmla="*/ 269647 w 1126166"/>
              <a:gd name="connsiteY352" fmla="*/ 310143 h 1139345"/>
              <a:gd name="connsiteX353" fmla="*/ 316623 w 1126166"/>
              <a:gd name="connsiteY353" fmla="*/ 265160 h 1139345"/>
              <a:gd name="connsiteX354" fmla="*/ 278992 w 1126166"/>
              <a:gd name="connsiteY354" fmla="*/ 216066 h 1139345"/>
              <a:gd name="connsiteX355" fmla="*/ 254694 w 1126166"/>
              <a:gd name="connsiteY355" fmla="*/ 224788 h 1139345"/>
              <a:gd name="connsiteX356" fmla="*/ 237997 w 1126166"/>
              <a:gd name="connsiteY356" fmla="*/ 225536 h 1139345"/>
              <a:gd name="connsiteX357" fmla="*/ 222172 w 1126166"/>
              <a:gd name="connsiteY357" fmla="*/ 204602 h 1139345"/>
              <a:gd name="connsiteX358" fmla="*/ 233386 w 1126166"/>
              <a:gd name="connsiteY358" fmla="*/ 179307 h 1139345"/>
              <a:gd name="connsiteX359" fmla="*/ 290082 w 1126166"/>
              <a:gd name="connsiteY359" fmla="*/ 145788 h 1139345"/>
              <a:gd name="connsiteX360" fmla="*/ 312511 w 1126166"/>
              <a:gd name="connsiteY360" fmla="*/ 175694 h 1139345"/>
              <a:gd name="connsiteX361" fmla="*/ 295565 w 1126166"/>
              <a:gd name="connsiteY361" fmla="*/ 204353 h 1139345"/>
              <a:gd name="connsiteX362" fmla="*/ 332572 w 1126166"/>
              <a:gd name="connsiteY362" fmla="*/ 252700 h 1139345"/>
              <a:gd name="connsiteX363" fmla="*/ 388146 w 1126166"/>
              <a:gd name="connsiteY363" fmla="*/ 218807 h 1139345"/>
              <a:gd name="connsiteX364" fmla="*/ 321233 w 1126166"/>
              <a:gd name="connsiteY364" fmla="*/ 75386 h 1139345"/>
              <a:gd name="connsiteX365" fmla="*/ 303165 w 1126166"/>
              <a:gd name="connsiteY365" fmla="*/ 78502 h 1139345"/>
              <a:gd name="connsiteX366" fmla="*/ 296437 w 1126166"/>
              <a:gd name="connsiteY366" fmla="*/ 75760 h 1139345"/>
              <a:gd name="connsiteX367" fmla="*/ 298680 w 1126166"/>
              <a:gd name="connsiteY367" fmla="*/ 68782 h 1139345"/>
              <a:gd name="connsiteX368" fmla="*/ 340921 w 1126166"/>
              <a:gd name="connsiteY368" fmla="*/ 46353 h 1139345"/>
              <a:gd name="connsiteX369" fmla="*/ 350765 w 1126166"/>
              <a:gd name="connsiteY369" fmla="*/ 45232 h 1139345"/>
              <a:gd name="connsiteX370" fmla="*/ 354503 w 1126166"/>
              <a:gd name="connsiteY370" fmla="*/ 53456 h 1139345"/>
              <a:gd name="connsiteX371" fmla="*/ 339675 w 1126166"/>
              <a:gd name="connsiteY371" fmla="*/ 67038 h 1139345"/>
              <a:gd name="connsiteX372" fmla="*/ 406463 w 1126166"/>
              <a:gd name="connsiteY372" fmla="*/ 210209 h 1139345"/>
              <a:gd name="connsiteX373" fmla="*/ 468143 w 1126166"/>
              <a:gd name="connsiteY373" fmla="*/ 189275 h 1139345"/>
              <a:gd name="connsiteX374" fmla="*/ 454810 w 1126166"/>
              <a:gd name="connsiteY374" fmla="*/ 129341 h 1139345"/>
              <a:gd name="connsiteX375" fmla="*/ 426774 w 1126166"/>
              <a:gd name="connsiteY375" fmla="*/ 126225 h 1139345"/>
              <a:gd name="connsiteX376" fmla="*/ 421416 w 1126166"/>
              <a:gd name="connsiteY376" fmla="*/ 124605 h 1139345"/>
              <a:gd name="connsiteX377" fmla="*/ 413316 w 1126166"/>
              <a:gd name="connsiteY377" fmla="*/ 87971 h 1139345"/>
              <a:gd name="connsiteX378" fmla="*/ 456306 w 1126166"/>
              <a:gd name="connsiteY378" fmla="*/ 67411 h 1139345"/>
              <a:gd name="connsiteX379" fmla="*/ 493812 w 1126166"/>
              <a:gd name="connsiteY379" fmla="*/ 69530 h 1139345"/>
              <a:gd name="connsiteX380" fmla="*/ 502036 w 1126166"/>
              <a:gd name="connsiteY380" fmla="*/ 106912 h 1139345"/>
              <a:gd name="connsiteX381" fmla="*/ 474747 w 1126166"/>
              <a:gd name="connsiteY381" fmla="*/ 125353 h 1139345"/>
              <a:gd name="connsiteX382" fmla="*/ 487955 w 1126166"/>
              <a:gd name="connsiteY382" fmla="*/ 184790 h 1139345"/>
              <a:gd name="connsiteX383" fmla="*/ 552501 w 1126166"/>
              <a:gd name="connsiteY383" fmla="*/ 177812 h 1139345"/>
              <a:gd name="connsiteX384" fmla="*/ 552501 w 1126166"/>
              <a:gd name="connsiteY384" fmla="*/ 19438 h 1139345"/>
              <a:gd name="connsiteX385" fmla="*/ 534807 w 1126166"/>
              <a:gd name="connsiteY385" fmla="*/ 14454 h 1139345"/>
              <a:gd name="connsiteX386" fmla="*/ 529822 w 1126166"/>
              <a:gd name="connsiteY386" fmla="*/ 8972 h 1139345"/>
              <a:gd name="connsiteX387" fmla="*/ 534682 w 1126166"/>
              <a:gd name="connsiteY387" fmla="*/ 4237 h 1139345"/>
              <a:gd name="connsiteX388" fmla="*/ 560600 w 1126166"/>
              <a:gd name="connsiteY388" fmla="*/ 0 h 113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126166" h="1139345">
                <a:moveTo>
                  <a:pt x="547641" y="853297"/>
                </a:moveTo>
                <a:cubicBezTo>
                  <a:pt x="552251" y="853297"/>
                  <a:pt x="555740" y="856911"/>
                  <a:pt x="555865" y="861521"/>
                </a:cubicBezTo>
                <a:cubicBezTo>
                  <a:pt x="555865" y="866256"/>
                  <a:pt x="552625" y="869869"/>
                  <a:pt x="547890" y="869994"/>
                </a:cubicBezTo>
                <a:cubicBezTo>
                  <a:pt x="542906" y="870119"/>
                  <a:pt x="539168" y="866505"/>
                  <a:pt x="539292" y="861521"/>
                </a:cubicBezTo>
                <a:cubicBezTo>
                  <a:pt x="539417" y="856786"/>
                  <a:pt x="542906" y="853297"/>
                  <a:pt x="547641" y="853297"/>
                </a:cubicBezTo>
                <a:close/>
                <a:moveTo>
                  <a:pt x="742649" y="809062"/>
                </a:moveTo>
                <a:cubicBezTo>
                  <a:pt x="756979" y="809062"/>
                  <a:pt x="768691" y="820650"/>
                  <a:pt x="768816" y="835105"/>
                </a:cubicBezTo>
                <a:cubicBezTo>
                  <a:pt x="768941" y="849933"/>
                  <a:pt x="757477" y="861521"/>
                  <a:pt x="742774" y="861645"/>
                </a:cubicBezTo>
                <a:cubicBezTo>
                  <a:pt x="727821" y="861770"/>
                  <a:pt x="716357" y="850431"/>
                  <a:pt x="716357" y="835478"/>
                </a:cubicBezTo>
                <a:cubicBezTo>
                  <a:pt x="716357" y="820650"/>
                  <a:pt x="727945" y="809062"/>
                  <a:pt x="742649" y="809062"/>
                </a:cubicBezTo>
                <a:close/>
                <a:moveTo>
                  <a:pt x="398987" y="792988"/>
                </a:moveTo>
                <a:cubicBezTo>
                  <a:pt x="415310" y="792988"/>
                  <a:pt x="428768" y="806445"/>
                  <a:pt x="428893" y="823018"/>
                </a:cubicBezTo>
                <a:cubicBezTo>
                  <a:pt x="428893" y="839964"/>
                  <a:pt x="415933" y="852923"/>
                  <a:pt x="399112" y="852923"/>
                </a:cubicBezTo>
                <a:cubicBezTo>
                  <a:pt x="382415" y="852923"/>
                  <a:pt x="368957" y="839715"/>
                  <a:pt x="368957" y="823142"/>
                </a:cubicBezTo>
                <a:cubicBezTo>
                  <a:pt x="368957" y="806819"/>
                  <a:pt x="382539" y="792988"/>
                  <a:pt x="398987" y="792988"/>
                </a:cubicBezTo>
                <a:close/>
                <a:moveTo>
                  <a:pt x="631251" y="750249"/>
                </a:moveTo>
                <a:cubicBezTo>
                  <a:pt x="640471" y="750373"/>
                  <a:pt x="647823" y="757725"/>
                  <a:pt x="647823" y="766821"/>
                </a:cubicBezTo>
                <a:cubicBezTo>
                  <a:pt x="647948" y="776042"/>
                  <a:pt x="640098" y="783892"/>
                  <a:pt x="630877" y="783892"/>
                </a:cubicBezTo>
                <a:cubicBezTo>
                  <a:pt x="621407" y="783892"/>
                  <a:pt x="614055" y="776291"/>
                  <a:pt x="614180" y="766821"/>
                </a:cubicBezTo>
                <a:cubicBezTo>
                  <a:pt x="614180" y="757226"/>
                  <a:pt x="621532" y="750124"/>
                  <a:pt x="631251" y="750249"/>
                </a:cubicBezTo>
                <a:close/>
                <a:moveTo>
                  <a:pt x="295690" y="715110"/>
                </a:moveTo>
                <a:cubicBezTo>
                  <a:pt x="300425" y="715110"/>
                  <a:pt x="304039" y="718474"/>
                  <a:pt x="304163" y="723209"/>
                </a:cubicBezTo>
                <a:cubicBezTo>
                  <a:pt x="304287" y="728069"/>
                  <a:pt x="301048" y="731557"/>
                  <a:pt x="296313" y="731807"/>
                </a:cubicBezTo>
                <a:cubicBezTo>
                  <a:pt x="291328" y="732056"/>
                  <a:pt x="287590" y="728567"/>
                  <a:pt x="287590" y="723459"/>
                </a:cubicBezTo>
                <a:cubicBezTo>
                  <a:pt x="287590" y="718724"/>
                  <a:pt x="291079" y="715234"/>
                  <a:pt x="295690" y="715110"/>
                </a:cubicBezTo>
                <a:close/>
                <a:moveTo>
                  <a:pt x="824514" y="672744"/>
                </a:moveTo>
                <a:cubicBezTo>
                  <a:pt x="839467" y="672495"/>
                  <a:pt x="851180" y="683959"/>
                  <a:pt x="851180" y="698786"/>
                </a:cubicBezTo>
                <a:cubicBezTo>
                  <a:pt x="851304" y="713490"/>
                  <a:pt x="839591" y="725452"/>
                  <a:pt x="825012" y="725452"/>
                </a:cubicBezTo>
                <a:cubicBezTo>
                  <a:pt x="810808" y="725452"/>
                  <a:pt x="798845" y="713739"/>
                  <a:pt x="798596" y="699534"/>
                </a:cubicBezTo>
                <a:cubicBezTo>
                  <a:pt x="798472" y="684706"/>
                  <a:pt x="809686" y="672993"/>
                  <a:pt x="824514" y="672744"/>
                </a:cubicBezTo>
                <a:close/>
                <a:moveTo>
                  <a:pt x="504652" y="612684"/>
                </a:moveTo>
                <a:cubicBezTo>
                  <a:pt x="528451" y="612809"/>
                  <a:pt x="547516" y="632123"/>
                  <a:pt x="547640" y="655923"/>
                </a:cubicBezTo>
                <a:cubicBezTo>
                  <a:pt x="547640" y="679598"/>
                  <a:pt x="528326" y="699036"/>
                  <a:pt x="504652" y="699161"/>
                </a:cubicBezTo>
                <a:cubicBezTo>
                  <a:pt x="481226" y="699285"/>
                  <a:pt x="461414" y="679722"/>
                  <a:pt x="461165" y="656172"/>
                </a:cubicBezTo>
                <a:cubicBezTo>
                  <a:pt x="460915" y="632372"/>
                  <a:pt x="480728" y="612560"/>
                  <a:pt x="504652" y="612684"/>
                </a:cubicBezTo>
                <a:close/>
                <a:moveTo>
                  <a:pt x="356870" y="603339"/>
                </a:moveTo>
                <a:cubicBezTo>
                  <a:pt x="371699" y="603215"/>
                  <a:pt x="383536" y="614803"/>
                  <a:pt x="383660" y="629381"/>
                </a:cubicBezTo>
                <a:cubicBezTo>
                  <a:pt x="383785" y="644085"/>
                  <a:pt x="372072" y="655798"/>
                  <a:pt x="357369" y="655798"/>
                </a:cubicBezTo>
                <a:cubicBezTo>
                  <a:pt x="342416" y="655798"/>
                  <a:pt x="331077" y="644459"/>
                  <a:pt x="331077" y="629506"/>
                </a:cubicBezTo>
                <a:cubicBezTo>
                  <a:pt x="331077" y="614927"/>
                  <a:pt x="342416" y="603464"/>
                  <a:pt x="356870" y="603339"/>
                </a:cubicBezTo>
                <a:close/>
                <a:moveTo>
                  <a:pt x="882331" y="561223"/>
                </a:moveTo>
                <a:cubicBezTo>
                  <a:pt x="886941" y="561223"/>
                  <a:pt x="891053" y="565584"/>
                  <a:pt x="890804" y="570070"/>
                </a:cubicBezTo>
                <a:cubicBezTo>
                  <a:pt x="890554" y="574431"/>
                  <a:pt x="886567" y="578294"/>
                  <a:pt x="882206" y="578294"/>
                </a:cubicBezTo>
                <a:cubicBezTo>
                  <a:pt x="877596" y="578294"/>
                  <a:pt x="873484" y="573933"/>
                  <a:pt x="873733" y="569447"/>
                </a:cubicBezTo>
                <a:cubicBezTo>
                  <a:pt x="873982" y="564961"/>
                  <a:pt x="878094" y="561098"/>
                  <a:pt x="882331" y="561223"/>
                </a:cubicBezTo>
                <a:close/>
                <a:moveTo>
                  <a:pt x="692682" y="545646"/>
                </a:moveTo>
                <a:cubicBezTo>
                  <a:pt x="729939" y="545771"/>
                  <a:pt x="759969" y="575926"/>
                  <a:pt x="759969" y="613058"/>
                </a:cubicBezTo>
                <a:cubicBezTo>
                  <a:pt x="759845" y="650066"/>
                  <a:pt x="729441" y="680220"/>
                  <a:pt x="692433" y="680096"/>
                </a:cubicBezTo>
                <a:cubicBezTo>
                  <a:pt x="655176" y="679971"/>
                  <a:pt x="625395" y="650066"/>
                  <a:pt x="625395" y="612684"/>
                </a:cubicBezTo>
                <a:cubicBezTo>
                  <a:pt x="625395" y="575303"/>
                  <a:pt x="655301" y="545522"/>
                  <a:pt x="692682" y="545646"/>
                </a:cubicBezTo>
                <a:close/>
                <a:moveTo>
                  <a:pt x="250083" y="473376"/>
                </a:moveTo>
                <a:cubicBezTo>
                  <a:pt x="259553" y="473127"/>
                  <a:pt x="267030" y="480479"/>
                  <a:pt x="267030" y="490073"/>
                </a:cubicBezTo>
                <a:cubicBezTo>
                  <a:pt x="267030" y="499544"/>
                  <a:pt x="259678" y="507144"/>
                  <a:pt x="250332" y="507144"/>
                </a:cubicBezTo>
                <a:cubicBezTo>
                  <a:pt x="241112" y="507144"/>
                  <a:pt x="233386" y="499169"/>
                  <a:pt x="233511" y="489949"/>
                </a:cubicBezTo>
                <a:cubicBezTo>
                  <a:pt x="233635" y="480853"/>
                  <a:pt x="240987" y="473501"/>
                  <a:pt x="250083" y="473376"/>
                </a:cubicBezTo>
                <a:close/>
                <a:moveTo>
                  <a:pt x="825885" y="442224"/>
                </a:moveTo>
                <a:cubicBezTo>
                  <a:pt x="849186" y="442722"/>
                  <a:pt x="867503" y="461787"/>
                  <a:pt x="867005" y="484839"/>
                </a:cubicBezTo>
                <a:cubicBezTo>
                  <a:pt x="866630" y="508140"/>
                  <a:pt x="847192" y="526582"/>
                  <a:pt x="823767" y="526083"/>
                </a:cubicBezTo>
                <a:cubicBezTo>
                  <a:pt x="801213" y="525585"/>
                  <a:pt x="782522" y="506271"/>
                  <a:pt x="782896" y="483593"/>
                </a:cubicBezTo>
                <a:cubicBezTo>
                  <a:pt x="783394" y="460167"/>
                  <a:pt x="802459" y="441726"/>
                  <a:pt x="825885" y="442224"/>
                </a:cubicBezTo>
                <a:close/>
                <a:moveTo>
                  <a:pt x="374690" y="438486"/>
                </a:moveTo>
                <a:cubicBezTo>
                  <a:pt x="379674" y="438237"/>
                  <a:pt x="383662" y="441975"/>
                  <a:pt x="383662" y="446710"/>
                </a:cubicBezTo>
                <a:cubicBezTo>
                  <a:pt x="383662" y="451445"/>
                  <a:pt x="379674" y="455308"/>
                  <a:pt x="374939" y="455183"/>
                </a:cubicBezTo>
                <a:cubicBezTo>
                  <a:pt x="370453" y="455059"/>
                  <a:pt x="366715" y="451320"/>
                  <a:pt x="366590" y="446959"/>
                </a:cubicBezTo>
                <a:cubicBezTo>
                  <a:pt x="366590" y="442598"/>
                  <a:pt x="370204" y="438735"/>
                  <a:pt x="374690" y="438486"/>
                </a:cubicBezTo>
                <a:close/>
                <a:moveTo>
                  <a:pt x="487955" y="438361"/>
                </a:moveTo>
                <a:cubicBezTo>
                  <a:pt x="497051" y="438486"/>
                  <a:pt x="504528" y="445962"/>
                  <a:pt x="504528" y="455058"/>
                </a:cubicBezTo>
                <a:cubicBezTo>
                  <a:pt x="504652" y="464279"/>
                  <a:pt x="496927" y="472129"/>
                  <a:pt x="487706" y="472129"/>
                </a:cubicBezTo>
                <a:cubicBezTo>
                  <a:pt x="478485" y="472129"/>
                  <a:pt x="470884" y="464528"/>
                  <a:pt x="470884" y="455058"/>
                </a:cubicBezTo>
                <a:cubicBezTo>
                  <a:pt x="470884" y="445588"/>
                  <a:pt x="478485" y="438112"/>
                  <a:pt x="487955" y="438361"/>
                </a:cubicBezTo>
                <a:close/>
                <a:moveTo>
                  <a:pt x="649070" y="411945"/>
                </a:moveTo>
                <a:cubicBezTo>
                  <a:pt x="663649" y="412070"/>
                  <a:pt x="675362" y="424032"/>
                  <a:pt x="675237" y="438735"/>
                </a:cubicBezTo>
                <a:cubicBezTo>
                  <a:pt x="675112" y="452940"/>
                  <a:pt x="663400" y="464778"/>
                  <a:pt x="649070" y="464903"/>
                </a:cubicBezTo>
                <a:cubicBezTo>
                  <a:pt x="634741" y="465027"/>
                  <a:pt x="622778" y="453065"/>
                  <a:pt x="622778" y="438361"/>
                </a:cubicBezTo>
                <a:cubicBezTo>
                  <a:pt x="622778" y="423658"/>
                  <a:pt x="634616" y="411821"/>
                  <a:pt x="649070" y="411945"/>
                </a:cubicBezTo>
                <a:close/>
                <a:moveTo>
                  <a:pt x="734425" y="353630"/>
                </a:moveTo>
                <a:cubicBezTo>
                  <a:pt x="739035" y="353755"/>
                  <a:pt x="742649" y="357618"/>
                  <a:pt x="742524" y="362104"/>
                </a:cubicBezTo>
                <a:cubicBezTo>
                  <a:pt x="742400" y="366714"/>
                  <a:pt x="738163" y="370701"/>
                  <a:pt x="733553" y="370452"/>
                </a:cubicBezTo>
                <a:cubicBezTo>
                  <a:pt x="729191" y="370203"/>
                  <a:pt x="725453" y="366215"/>
                  <a:pt x="725453" y="361854"/>
                </a:cubicBezTo>
                <a:cubicBezTo>
                  <a:pt x="725578" y="357119"/>
                  <a:pt x="729815" y="353256"/>
                  <a:pt x="734425" y="353630"/>
                </a:cubicBezTo>
                <a:close/>
                <a:moveTo>
                  <a:pt x="397991" y="327089"/>
                </a:moveTo>
                <a:cubicBezTo>
                  <a:pt x="421915" y="327462"/>
                  <a:pt x="441727" y="348022"/>
                  <a:pt x="440730" y="371323"/>
                </a:cubicBezTo>
                <a:cubicBezTo>
                  <a:pt x="439858" y="395247"/>
                  <a:pt x="420170" y="414063"/>
                  <a:pt x="396744" y="413439"/>
                </a:cubicBezTo>
                <a:cubicBezTo>
                  <a:pt x="372820" y="412816"/>
                  <a:pt x="353631" y="392880"/>
                  <a:pt x="354254" y="369703"/>
                </a:cubicBezTo>
                <a:cubicBezTo>
                  <a:pt x="355002" y="345779"/>
                  <a:pt x="374565" y="326714"/>
                  <a:pt x="397991" y="327089"/>
                </a:cubicBezTo>
                <a:close/>
                <a:moveTo>
                  <a:pt x="588885" y="225660"/>
                </a:moveTo>
                <a:cubicBezTo>
                  <a:pt x="612187" y="225784"/>
                  <a:pt x="630628" y="244102"/>
                  <a:pt x="630753" y="267403"/>
                </a:cubicBezTo>
                <a:cubicBezTo>
                  <a:pt x="630877" y="290828"/>
                  <a:pt x="612560" y="309395"/>
                  <a:pt x="589259" y="309395"/>
                </a:cubicBezTo>
                <a:cubicBezTo>
                  <a:pt x="565833" y="309519"/>
                  <a:pt x="547143" y="291202"/>
                  <a:pt x="547018" y="268026"/>
                </a:cubicBezTo>
                <a:cubicBezTo>
                  <a:pt x="546893" y="244226"/>
                  <a:pt x="565335" y="225660"/>
                  <a:pt x="588885" y="225660"/>
                </a:cubicBezTo>
                <a:close/>
                <a:moveTo>
                  <a:pt x="564089" y="198123"/>
                </a:moveTo>
                <a:cubicBezTo>
                  <a:pt x="358117" y="197998"/>
                  <a:pt x="191644" y="364097"/>
                  <a:pt x="191644" y="569571"/>
                </a:cubicBezTo>
                <a:cubicBezTo>
                  <a:pt x="191768" y="774921"/>
                  <a:pt x="357618" y="941269"/>
                  <a:pt x="562469" y="941269"/>
                </a:cubicBezTo>
                <a:cubicBezTo>
                  <a:pt x="768816" y="941269"/>
                  <a:pt x="934790" y="775669"/>
                  <a:pt x="934790" y="569820"/>
                </a:cubicBezTo>
                <a:cubicBezTo>
                  <a:pt x="934790" y="364471"/>
                  <a:pt x="769065" y="198247"/>
                  <a:pt x="564089" y="198123"/>
                </a:cubicBezTo>
                <a:close/>
                <a:moveTo>
                  <a:pt x="560600" y="0"/>
                </a:moveTo>
                <a:cubicBezTo>
                  <a:pt x="570569" y="0"/>
                  <a:pt x="580662" y="2243"/>
                  <a:pt x="590506" y="4112"/>
                </a:cubicBezTo>
                <a:cubicBezTo>
                  <a:pt x="592873" y="4610"/>
                  <a:pt x="594617" y="7601"/>
                  <a:pt x="596611" y="9470"/>
                </a:cubicBezTo>
                <a:cubicBezTo>
                  <a:pt x="594617" y="11339"/>
                  <a:pt x="592998" y="14080"/>
                  <a:pt x="590506" y="15077"/>
                </a:cubicBezTo>
                <a:cubicBezTo>
                  <a:pt x="585272" y="17071"/>
                  <a:pt x="579790" y="18193"/>
                  <a:pt x="573933" y="19688"/>
                </a:cubicBezTo>
                <a:cubicBezTo>
                  <a:pt x="573933" y="72147"/>
                  <a:pt x="573933" y="124979"/>
                  <a:pt x="573933" y="177687"/>
                </a:cubicBezTo>
                <a:cubicBezTo>
                  <a:pt x="599975" y="181052"/>
                  <a:pt x="626143" y="184416"/>
                  <a:pt x="653306" y="187905"/>
                </a:cubicBezTo>
                <a:cubicBezTo>
                  <a:pt x="658415" y="168591"/>
                  <a:pt x="663773" y="148530"/>
                  <a:pt x="669256" y="127845"/>
                </a:cubicBezTo>
                <a:cubicBezTo>
                  <a:pt x="667387" y="126973"/>
                  <a:pt x="665393" y="126350"/>
                  <a:pt x="663898" y="125104"/>
                </a:cubicBezTo>
                <a:cubicBezTo>
                  <a:pt x="655798" y="119123"/>
                  <a:pt x="646453" y="114263"/>
                  <a:pt x="639974" y="106912"/>
                </a:cubicBezTo>
                <a:cubicBezTo>
                  <a:pt x="628884" y="94451"/>
                  <a:pt x="632996" y="79623"/>
                  <a:pt x="648820" y="74389"/>
                </a:cubicBezTo>
                <a:cubicBezTo>
                  <a:pt x="658041" y="71399"/>
                  <a:pt x="668384" y="70277"/>
                  <a:pt x="678103" y="70651"/>
                </a:cubicBezTo>
                <a:cubicBezTo>
                  <a:pt x="692308" y="71150"/>
                  <a:pt x="705765" y="75635"/>
                  <a:pt x="717977" y="83237"/>
                </a:cubicBezTo>
                <a:cubicBezTo>
                  <a:pt x="722463" y="86102"/>
                  <a:pt x="726948" y="89467"/>
                  <a:pt x="730562" y="93205"/>
                </a:cubicBezTo>
                <a:cubicBezTo>
                  <a:pt x="745514" y="108656"/>
                  <a:pt x="741153" y="125727"/>
                  <a:pt x="720220" y="131085"/>
                </a:cubicBezTo>
                <a:cubicBezTo>
                  <a:pt x="710625" y="133577"/>
                  <a:pt x="700283" y="133328"/>
                  <a:pt x="688570" y="134574"/>
                </a:cubicBezTo>
                <a:cubicBezTo>
                  <a:pt x="683710" y="152891"/>
                  <a:pt x="678352" y="173202"/>
                  <a:pt x="672745" y="193886"/>
                </a:cubicBezTo>
                <a:cubicBezTo>
                  <a:pt x="685704" y="198621"/>
                  <a:pt x="698787" y="202982"/>
                  <a:pt x="711497" y="208216"/>
                </a:cubicBezTo>
                <a:cubicBezTo>
                  <a:pt x="724331" y="213449"/>
                  <a:pt x="736792" y="219680"/>
                  <a:pt x="750000" y="225660"/>
                </a:cubicBezTo>
                <a:cubicBezTo>
                  <a:pt x="776292" y="180179"/>
                  <a:pt x="802833" y="134325"/>
                  <a:pt x="828626" y="89591"/>
                </a:cubicBezTo>
                <a:cubicBezTo>
                  <a:pt x="824390" y="84732"/>
                  <a:pt x="820278" y="80495"/>
                  <a:pt x="816664" y="75635"/>
                </a:cubicBezTo>
                <a:cubicBezTo>
                  <a:pt x="815169" y="73642"/>
                  <a:pt x="815044" y="70776"/>
                  <a:pt x="814297" y="68409"/>
                </a:cubicBezTo>
                <a:cubicBezTo>
                  <a:pt x="816664" y="67661"/>
                  <a:pt x="819281" y="65916"/>
                  <a:pt x="821524" y="66290"/>
                </a:cubicBezTo>
                <a:cubicBezTo>
                  <a:pt x="841211" y="69654"/>
                  <a:pt x="857535" y="79374"/>
                  <a:pt x="870494" y="94576"/>
                </a:cubicBezTo>
                <a:cubicBezTo>
                  <a:pt x="871864" y="96196"/>
                  <a:pt x="872487" y="99809"/>
                  <a:pt x="871615" y="101304"/>
                </a:cubicBezTo>
                <a:cubicBezTo>
                  <a:pt x="870618" y="102799"/>
                  <a:pt x="867129" y="103672"/>
                  <a:pt x="865011" y="103298"/>
                </a:cubicBezTo>
                <a:cubicBezTo>
                  <a:pt x="859155" y="102176"/>
                  <a:pt x="853423" y="100307"/>
                  <a:pt x="846943" y="98563"/>
                </a:cubicBezTo>
                <a:cubicBezTo>
                  <a:pt x="820652" y="144169"/>
                  <a:pt x="794111" y="190023"/>
                  <a:pt x="767819" y="235504"/>
                </a:cubicBezTo>
                <a:cubicBezTo>
                  <a:pt x="785264" y="248339"/>
                  <a:pt x="802459" y="260924"/>
                  <a:pt x="820402" y="274007"/>
                </a:cubicBezTo>
                <a:cubicBezTo>
                  <a:pt x="834109" y="259179"/>
                  <a:pt x="848314" y="243604"/>
                  <a:pt x="862145" y="228526"/>
                </a:cubicBezTo>
                <a:cubicBezTo>
                  <a:pt x="857659" y="220925"/>
                  <a:pt x="852800" y="214197"/>
                  <a:pt x="849684" y="206596"/>
                </a:cubicBezTo>
                <a:cubicBezTo>
                  <a:pt x="847317" y="200864"/>
                  <a:pt x="846196" y="194260"/>
                  <a:pt x="846071" y="187905"/>
                </a:cubicBezTo>
                <a:cubicBezTo>
                  <a:pt x="845946" y="178310"/>
                  <a:pt x="852800" y="171457"/>
                  <a:pt x="862394" y="170959"/>
                </a:cubicBezTo>
                <a:cubicBezTo>
                  <a:pt x="867254" y="170709"/>
                  <a:pt x="872612" y="170709"/>
                  <a:pt x="877098" y="172205"/>
                </a:cubicBezTo>
                <a:cubicBezTo>
                  <a:pt x="905134" y="181550"/>
                  <a:pt x="925320" y="199493"/>
                  <a:pt x="933544" y="228526"/>
                </a:cubicBezTo>
                <a:cubicBezTo>
                  <a:pt x="938528" y="246345"/>
                  <a:pt x="926441" y="258556"/>
                  <a:pt x="908124" y="254943"/>
                </a:cubicBezTo>
                <a:cubicBezTo>
                  <a:pt x="902642" y="253821"/>
                  <a:pt x="897284" y="252077"/>
                  <a:pt x="892175" y="249834"/>
                </a:cubicBezTo>
                <a:cubicBezTo>
                  <a:pt x="887315" y="247716"/>
                  <a:pt x="882705" y="244725"/>
                  <a:pt x="877471" y="241610"/>
                </a:cubicBezTo>
                <a:cubicBezTo>
                  <a:pt x="863391" y="256936"/>
                  <a:pt x="849186" y="272512"/>
                  <a:pt x="835355" y="287589"/>
                </a:cubicBezTo>
                <a:cubicBezTo>
                  <a:pt x="849809" y="304037"/>
                  <a:pt x="863890" y="319987"/>
                  <a:pt x="878344" y="336435"/>
                </a:cubicBezTo>
                <a:cubicBezTo>
                  <a:pt x="921208" y="306405"/>
                  <a:pt x="964446" y="276126"/>
                  <a:pt x="1008058" y="245597"/>
                </a:cubicBezTo>
                <a:cubicBezTo>
                  <a:pt x="1006064" y="240489"/>
                  <a:pt x="1003572" y="235753"/>
                  <a:pt x="1002326" y="230645"/>
                </a:cubicBezTo>
                <a:cubicBezTo>
                  <a:pt x="1001578" y="227779"/>
                  <a:pt x="1002700" y="224290"/>
                  <a:pt x="1002949" y="221175"/>
                </a:cubicBezTo>
                <a:cubicBezTo>
                  <a:pt x="1006189" y="221922"/>
                  <a:pt x="1010176" y="221798"/>
                  <a:pt x="1012544" y="223667"/>
                </a:cubicBezTo>
                <a:cubicBezTo>
                  <a:pt x="1026749" y="234881"/>
                  <a:pt x="1036842" y="249086"/>
                  <a:pt x="1042075" y="266406"/>
                </a:cubicBezTo>
                <a:cubicBezTo>
                  <a:pt x="1042823" y="269023"/>
                  <a:pt x="1041701" y="272263"/>
                  <a:pt x="1041452" y="275129"/>
                </a:cubicBezTo>
                <a:cubicBezTo>
                  <a:pt x="1038462" y="274506"/>
                  <a:pt x="1034848" y="274506"/>
                  <a:pt x="1032356" y="272886"/>
                </a:cubicBezTo>
                <a:cubicBezTo>
                  <a:pt x="1027870" y="269896"/>
                  <a:pt x="1024132" y="266033"/>
                  <a:pt x="1019771" y="262170"/>
                </a:cubicBezTo>
                <a:cubicBezTo>
                  <a:pt x="976533" y="292449"/>
                  <a:pt x="933045" y="322853"/>
                  <a:pt x="890057" y="353007"/>
                </a:cubicBezTo>
                <a:cubicBezTo>
                  <a:pt x="900523" y="372072"/>
                  <a:pt x="910741" y="390762"/>
                  <a:pt x="921457" y="410076"/>
                </a:cubicBezTo>
                <a:cubicBezTo>
                  <a:pt x="940273" y="402351"/>
                  <a:pt x="959711" y="394252"/>
                  <a:pt x="977530" y="386900"/>
                </a:cubicBezTo>
                <a:cubicBezTo>
                  <a:pt x="977281" y="375062"/>
                  <a:pt x="975910" y="363973"/>
                  <a:pt x="977156" y="353381"/>
                </a:cubicBezTo>
                <a:cubicBezTo>
                  <a:pt x="979399" y="334441"/>
                  <a:pt x="994975" y="327588"/>
                  <a:pt x="1010799" y="338304"/>
                </a:cubicBezTo>
                <a:cubicBezTo>
                  <a:pt x="1029241" y="350764"/>
                  <a:pt x="1038711" y="369331"/>
                  <a:pt x="1042698" y="390513"/>
                </a:cubicBezTo>
                <a:cubicBezTo>
                  <a:pt x="1044443" y="399610"/>
                  <a:pt x="1044318" y="409703"/>
                  <a:pt x="1042573" y="418799"/>
                </a:cubicBezTo>
                <a:cubicBezTo>
                  <a:pt x="1039458" y="434375"/>
                  <a:pt x="1026126" y="439608"/>
                  <a:pt x="1011921" y="432132"/>
                </a:cubicBezTo>
                <a:cubicBezTo>
                  <a:pt x="1003821" y="427770"/>
                  <a:pt x="997467" y="421042"/>
                  <a:pt x="986875" y="405092"/>
                </a:cubicBezTo>
                <a:cubicBezTo>
                  <a:pt x="967561" y="413067"/>
                  <a:pt x="948123" y="421166"/>
                  <a:pt x="929183" y="429016"/>
                </a:cubicBezTo>
                <a:cubicBezTo>
                  <a:pt x="935288" y="449826"/>
                  <a:pt x="941145" y="470261"/>
                  <a:pt x="947375" y="491568"/>
                </a:cubicBezTo>
                <a:cubicBezTo>
                  <a:pt x="998962" y="482472"/>
                  <a:pt x="1051171" y="473251"/>
                  <a:pt x="1103381" y="464030"/>
                </a:cubicBezTo>
                <a:cubicBezTo>
                  <a:pt x="1103755" y="458174"/>
                  <a:pt x="1103505" y="452567"/>
                  <a:pt x="1104502" y="447084"/>
                </a:cubicBezTo>
                <a:cubicBezTo>
                  <a:pt x="1105001" y="444468"/>
                  <a:pt x="1107493" y="442100"/>
                  <a:pt x="1109113" y="439733"/>
                </a:cubicBezTo>
                <a:cubicBezTo>
                  <a:pt x="1111480" y="441477"/>
                  <a:pt x="1114720" y="442848"/>
                  <a:pt x="1115966" y="445215"/>
                </a:cubicBezTo>
                <a:cubicBezTo>
                  <a:pt x="1124564" y="461788"/>
                  <a:pt x="1128177" y="479481"/>
                  <a:pt x="1125062" y="498172"/>
                </a:cubicBezTo>
                <a:cubicBezTo>
                  <a:pt x="1124689" y="500665"/>
                  <a:pt x="1122196" y="502783"/>
                  <a:pt x="1120701" y="505026"/>
                </a:cubicBezTo>
                <a:cubicBezTo>
                  <a:pt x="1118458" y="503406"/>
                  <a:pt x="1115468" y="502285"/>
                  <a:pt x="1114097" y="500166"/>
                </a:cubicBezTo>
                <a:cubicBezTo>
                  <a:pt x="1111231" y="495182"/>
                  <a:pt x="1109113" y="489824"/>
                  <a:pt x="1106621" y="484217"/>
                </a:cubicBezTo>
                <a:cubicBezTo>
                  <a:pt x="1054785" y="493313"/>
                  <a:pt x="1002825" y="502533"/>
                  <a:pt x="950864" y="511630"/>
                </a:cubicBezTo>
                <a:cubicBezTo>
                  <a:pt x="952235" y="533311"/>
                  <a:pt x="953730" y="554743"/>
                  <a:pt x="955101" y="576674"/>
                </a:cubicBezTo>
                <a:cubicBezTo>
                  <a:pt x="975536" y="577546"/>
                  <a:pt x="996220" y="578543"/>
                  <a:pt x="1017279" y="579415"/>
                </a:cubicBezTo>
                <a:cubicBezTo>
                  <a:pt x="1018774" y="574306"/>
                  <a:pt x="1019646" y="568948"/>
                  <a:pt x="1021764" y="564213"/>
                </a:cubicBezTo>
                <a:cubicBezTo>
                  <a:pt x="1024755" y="557609"/>
                  <a:pt x="1027745" y="550881"/>
                  <a:pt x="1032231" y="545398"/>
                </a:cubicBezTo>
                <a:cubicBezTo>
                  <a:pt x="1041951" y="533560"/>
                  <a:pt x="1055782" y="534433"/>
                  <a:pt x="1064753" y="546768"/>
                </a:cubicBezTo>
                <a:cubicBezTo>
                  <a:pt x="1073600" y="558855"/>
                  <a:pt x="1075968" y="572936"/>
                  <a:pt x="1076093" y="587390"/>
                </a:cubicBezTo>
                <a:cubicBezTo>
                  <a:pt x="1076217" y="600723"/>
                  <a:pt x="1073974" y="613806"/>
                  <a:pt x="1067744" y="625893"/>
                </a:cubicBezTo>
                <a:cubicBezTo>
                  <a:pt x="1065875" y="629507"/>
                  <a:pt x="1063632" y="633120"/>
                  <a:pt x="1060891" y="636235"/>
                </a:cubicBezTo>
                <a:cubicBezTo>
                  <a:pt x="1050673" y="648073"/>
                  <a:pt x="1036343" y="647948"/>
                  <a:pt x="1028119" y="634615"/>
                </a:cubicBezTo>
                <a:cubicBezTo>
                  <a:pt x="1023260" y="626765"/>
                  <a:pt x="1021017" y="617171"/>
                  <a:pt x="1017902" y="608323"/>
                </a:cubicBezTo>
                <a:cubicBezTo>
                  <a:pt x="1017029" y="605832"/>
                  <a:pt x="1017029" y="602965"/>
                  <a:pt x="1016531" y="599726"/>
                </a:cubicBezTo>
                <a:cubicBezTo>
                  <a:pt x="995597" y="598729"/>
                  <a:pt x="974788" y="597857"/>
                  <a:pt x="953979" y="596860"/>
                </a:cubicBezTo>
                <a:cubicBezTo>
                  <a:pt x="950739" y="618292"/>
                  <a:pt x="947500" y="639350"/>
                  <a:pt x="944136" y="661157"/>
                </a:cubicBezTo>
                <a:cubicBezTo>
                  <a:pt x="954727" y="664022"/>
                  <a:pt x="965941" y="667137"/>
                  <a:pt x="977281" y="670128"/>
                </a:cubicBezTo>
                <a:cubicBezTo>
                  <a:pt x="1015285" y="680346"/>
                  <a:pt x="1053289" y="690314"/>
                  <a:pt x="1091294" y="700656"/>
                </a:cubicBezTo>
                <a:cubicBezTo>
                  <a:pt x="1096029" y="701902"/>
                  <a:pt x="1098272" y="701653"/>
                  <a:pt x="1100141" y="696669"/>
                </a:cubicBezTo>
                <a:cubicBezTo>
                  <a:pt x="1101637" y="692682"/>
                  <a:pt x="1104129" y="688944"/>
                  <a:pt x="1106870" y="685579"/>
                </a:cubicBezTo>
                <a:cubicBezTo>
                  <a:pt x="1108240" y="683959"/>
                  <a:pt x="1111106" y="682588"/>
                  <a:pt x="1113100" y="682838"/>
                </a:cubicBezTo>
                <a:cubicBezTo>
                  <a:pt x="1114471" y="683087"/>
                  <a:pt x="1116340" y="686326"/>
                  <a:pt x="1116340" y="688071"/>
                </a:cubicBezTo>
                <a:cubicBezTo>
                  <a:pt x="1115966" y="697042"/>
                  <a:pt x="1116091" y="706388"/>
                  <a:pt x="1113973" y="715111"/>
                </a:cubicBezTo>
                <a:cubicBezTo>
                  <a:pt x="1111730" y="724207"/>
                  <a:pt x="1107368" y="732804"/>
                  <a:pt x="1103256" y="741278"/>
                </a:cubicBezTo>
                <a:cubicBezTo>
                  <a:pt x="1102135" y="743645"/>
                  <a:pt x="1098147" y="744642"/>
                  <a:pt x="1095531" y="746386"/>
                </a:cubicBezTo>
                <a:cubicBezTo>
                  <a:pt x="1094285" y="743520"/>
                  <a:pt x="1092167" y="740779"/>
                  <a:pt x="1091793" y="737789"/>
                </a:cubicBezTo>
                <a:cubicBezTo>
                  <a:pt x="1091169" y="732680"/>
                  <a:pt x="1091668" y="727571"/>
                  <a:pt x="1091668" y="721590"/>
                </a:cubicBezTo>
                <a:cubicBezTo>
                  <a:pt x="1041328" y="708133"/>
                  <a:pt x="990239" y="694426"/>
                  <a:pt x="939276" y="680719"/>
                </a:cubicBezTo>
                <a:cubicBezTo>
                  <a:pt x="931426" y="700905"/>
                  <a:pt x="923575" y="720967"/>
                  <a:pt x="915601" y="741402"/>
                </a:cubicBezTo>
                <a:cubicBezTo>
                  <a:pt x="933668" y="750748"/>
                  <a:pt x="952359" y="760592"/>
                  <a:pt x="970427" y="769937"/>
                </a:cubicBezTo>
                <a:cubicBezTo>
                  <a:pt x="976408" y="763831"/>
                  <a:pt x="981766" y="757726"/>
                  <a:pt x="987747" y="752368"/>
                </a:cubicBezTo>
                <a:cubicBezTo>
                  <a:pt x="990862" y="749501"/>
                  <a:pt x="994850" y="747258"/>
                  <a:pt x="998837" y="745514"/>
                </a:cubicBezTo>
                <a:cubicBezTo>
                  <a:pt x="1013416" y="739160"/>
                  <a:pt x="1025627" y="746137"/>
                  <a:pt x="1028119" y="761837"/>
                </a:cubicBezTo>
                <a:cubicBezTo>
                  <a:pt x="1032231" y="788503"/>
                  <a:pt x="1013665" y="825760"/>
                  <a:pt x="989866" y="838595"/>
                </a:cubicBezTo>
                <a:cubicBezTo>
                  <a:pt x="972795" y="847815"/>
                  <a:pt x="959337" y="841087"/>
                  <a:pt x="956845" y="821773"/>
                </a:cubicBezTo>
                <a:cubicBezTo>
                  <a:pt x="956097" y="816290"/>
                  <a:pt x="956472" y="810558"/>
                  <a:pt x="957344" y="805075"/>
                </a:cubicBezTo>
                <a:cubicBezTo>
                  <a:pt x="958091" y="799593"/>
                  <a:pt x="960085" y="794235"/>
                  <a:pt x="961580" y="788254"/>
                </a:cubicBezTo>
                <a:cubicBezTo>
                  <a:pt x="943139" y="778659"/>
                  <a:pt x="924448" y="768940"/>
                  <a:pt x="906131" y="759345"/>
                </a:cubicBezTo>
                <a:cubicBezTo>
                  <a:pt x="894044" y="777413"/>
                  <a:pt x="882207" y="795107"/>
                  <a:pt x="869995" y="813424"/>
                </a:cubicBezTo>
                <a:cubicBezTo>
                  <a:pt x="910118" y="847192"/>
                  <a:pt x="950739" y="881210"/>
                  <a:pt x="991112" y="915102"/>
                </a:cubicBezTo>
                <a:cubicBezTo>
                  <a:pt x="996470" y="911364"/>
                  <a:pt x="1001205" y="907750"/>
                  <a:pt x="1006313" y="904760"/>
                </a:cubicBezTo>
                <a:cubicBezTo>
                  <a:pt x="1008307" y="903639"/>
                  <a:pt x="1011796" y="903514"/>
                  <a:pt x="1013665" y="904511"/>
                </a:cubicBezTo>
                <a:cubicBezTo>
                  <a:pt x="1014786" y="905134"/>
                  <a:pt x="1015036" y="909245"/>
                  <a:pt x="1014288" y="911240"/>
                </a:cubicBezTo>
                <a:cubicBezTo>
                  <a:pt x="1007435" y="930055"/>
                  <a:pt x="995224" y="944509"/>
                  <a:pt x="977903" y="954478"/>
                </a:cubicBezTo>
                <a:cubicBezTo>
                  <a:pt x="976034" y="955474"/>
                  <a:pt x="972421" y="955723"/>
                  <a:pt x="971175" y="954602"/>
                </a:cubicBezTo>
                <a:cubicBezTo>
                  <a:pt x="969929" y="953481"/>
                  <a:pt x="969680" y="949867"/>
                  <a:pt x="970303" y="947873"/>
                </a:cubicBezTo>
                <a:cubicBezTo>
                  <a:pt x="972296" y="942266"/>
                  <a:pt x="975038" y="936908"/>
                  <a:pt x="977903" y="930553"/>
                </a:cubicBezTo>
                <a:cubicBezTo>
                  <a:pt x="937781" y="896909"/>
                  <a:pt x="897159" y="862768"/>
                  <a:pt x="856787" y="828875"/>
                </a:cubicBezTo>
                <a:cubicBezTo>
                  <a:pt x="841211" y="843703"/>
                  <a:pt x="825885" y="858531"/>
                  <a:pt x="809811" y="873858"/>
                </a:cubicBezTo>
                <a:cubicBezTo>
                  <a:pt x="822147" y="889932"/>
                  <a:pt x="834981" y="906629"/>
                  <a:pt x="847691" y="923201"/>
                </a:cubicBezTo>
                <a:cubicBezTo>
                  <a:pt x="854420" y="920460"/>
                  <a:pt x="860525" y="917220"/>
                  <a:pt x="867005" y="915476"/>
                </a:cubicBezTo>
                <a:cubicBezTo>
                  <a:pt x="873359" y="913856"/>
                  <a:pt x="880088" y="912984"/>
                  <a:pt x="886567" y="913233"/>
                </a:cubicBezTo>
                <a:cubicBezTo>
                  <a:pt x="898405" y="913731"/>
                  <a:pt x="905757" y="923201"/>
                  <a:pt x="904013" y="934914"/>
                </a:cubicBezTo>
                <a:cubicBezTo>
                  <a:pt x="903514" y="938154"/>
                  <a:pt x="903016" y="941643"/>
                  <a:pt x="901520" y="944509"/>
                </a:cubicBezTo>
                <a:cubicBezTo>
                  <a:pt x="888187" y="971673"/>
                  <a:pt x="867005" y="988868"/>
                  <a:pt x="836726" y="992981"/>
                </a:cubicBezTo>
                <a:cubicBezTo>
                  <a:pt x="816789" y="995722"/>
                  <a:pt x="806073" y="981890"/>
                  <a:pt x="813674" y="963075"/>
                </a:cubicBezTo>
                <a:cubicBezTo>
                  <a:pt x="817661" y="953356"/>
                  <a:pt x="824390" y="944633"/>
                  <a:pt x="830620" y="934416"/>
                </a:cubicBezTo>
                <a:cubicBezTo>
                  <a:pt x="818907" y="919089"/>
                  <a:pt x="806073" y="902392"/>
                  <a:pt x="793612" y="886069"/>
                </a:cubicBezTo>
                <a:cubicBezTo>
                  <a:pt x="774921" y="897408"/>
                  <a:pt x="756604" y="908623"/>
                  <a:pt x="738038" y="919837"/>
                </a:cubicBezTo>
                <a:cubicBezTo>
                  <a:pt x="760218" y="967561"/>
                  <a:pt x="782647" y="1015534"/>
                  <a:pt x="804951" y="1063258"/>
                </a:cubicBezTo>
                <a:cubicBezTo>
                  <a:pt x="811182" y="1062136"/>
                  <a:pt x="817038" y="1060641"/>
                  <a:pt x="822895" y="1060143"/>
                </a:cubicBezTo>
                <a:cubicBezTo>
                  <a:pt x="825137" y="1059893"/>
                  <a:pt x="828875" y="1061264"/>
                  <a:pt x="829623" y="1062884"/>
                </a:cubicBezTo>
                <a:cubicBezTo>
                  <a:pt x="830371" y="1064629"/>
                  <a:pt x="829000" y="1068242"/>
                  <a:pt x="827380" y="1069862"/>
                </a:cubicBezTo>
                <a:cubicBezTo>
                  <a:pt x="815667" y="1081824"/>
                  <a:pt x="801088" y="1088304"/>
                  <a:pt x="785139" y="1092291"/>
                </a:cubicBezTo>
                <a:cubicBezTo>
                  <a:pt x="781899" y="1093038"/>
                  <a:pt x="778535" y="1093537"/>
                  <a:pt x="775295" y="1093413"/>
                </a:cubicBezTo>
                <a:cubicBezTo>
                  <a:pt x="769563" y="1093038"/>
                  <a:pt x="767694" y="1089425"/>
                  <a:pt x="771432" y="1085188"/>
                </a:cubicBezTo>
                <a:cubicBezTo>
                  <a:pt x="775669" y="1080453"/>
                  <a:pt x="780778" y="1076466"/>
                  <a:pt x="786385" y="1071482"/>
                </a:cubicBezTo>
                <a:cubicBezTo>
                  <a:pt x="764330" y="1024132"/>
                  <a:pt x="741901" y="976034"/>
                  <a:pt x="719597" y="928310"/>
                </a:cubicBezTo>
                <a:cubicBezTo>
                  <a:pt x="698912" y="935288"/>
                  <a:pt x="678850" y="942142"/>
                  <a:pt x="657917" y="949244"/>
                </a:cubicBezTo>
                <a:cubicBezTo>
                  <a:pt x="662278" y="969056"/>
                  <a:pt x="666889" y="989616"/>
                  <a:pt x="671125" y="1009179"/>
                </a:cubicBezTo>
                <a:cubicBezTo>
                  <a:pt x="681093" y="1010301"/>
                  <a:pt x="690314" y="1011297"/>
                  <a:pt x="699411" y="1012543"/>
                </a:cubicBezTo>
                <a:cubicBezTo>
                  <a:pt x="701404" y="1012793"/>
                  <a:pt x="703398" y="1013665"/>
                  <a:pt x="705267" y="1014413"/>
                </a:cubicBezTo>
                <a:cubicBezTo>
                  <a:pt x="722463" y="1021515"/>
                  <a:pt x="725951" y="1036468"/>
                  <a:pt x="713117" y="1049925"/>
                </a:cubicBezTo>
                <a:cubicBezTo>
                  <a:pt x="698912" y="1064878"/>
                  <a:pt x="680346" y="1070984"/>
                  <a:pt x="660534" y="1072105"/>
                </a:cubicBezTo>
                <a:cubicBezTo>
                  <a:pt x="650814" y="1072603"/>
                  <a:pt x="640472" y="1071482"/>
                  <a:pt x="631251" y="1068491"/>
                </a:cubicBezTo>
                <a:cubicBezTo>
                  <a:pt x="612685" y="1062386"/>
                  <a:pt x="608947" y="1045689"/>
                  <a:pt x="623152" y="1032356"/>
                </a:cubicBezTo>
                <a:cubicBezTo>
                  <a:pt x="631002" y="1025004"/>
                  <a:pt x="640971" y="1020020"/>
                  <a:pt x="651063" y="1013167"/>
                </a:cubicBezTo>
                <a:cubicBezTo>
                  <a:pt x="646952" y="994476"/>
                  <a:pt x="642341" y="973916"/>
                  <a:pt x="637855" y="953730"/>
                </a:cubicBezTo>
                <a:cubicBezTo>
                  <a:pt x="616299" y="956097"/>
                  <a:pt x="595241" y="958340"/>
                  <a:pt x="573808" y="960583"/>
                </a:cubicBezTo>
                <a:cubicBezTo>
                  <a:pt x="573808" y="1013291"/>
                  <a:pt x="573808" y="1066124"/>
                  <a:pt x="573808" y="1119081"/>
                </a:cubicBezTo>
                <a:cubicBezTo>
                  <a:pt x="579540" y="1120701"/>
                  <a:pt x="585397" y="1121947"/>
                  <a:pt x="591004" y="1123941"/>
                </a:cubicBezTo>
                <a:cubicBezTo>
                  <a:pt x="593246" y="1124813"/>
                  <a:pt x="594742" y="1127430"/>
                  <a:pt x="596611" y="1129174"/>
                </a:cubicBezTo>
                <a:cubicBezTo>
                  <a:pt x="594742" y="1131043"/>
                  <a:pt x="593371" y="1133785"/>
                  <a:pt x="591128" y="1134532"/>
                </a:cubicBezTo>
                <a:cubicBezTo>
                  <a:pt x="572437" y="1140887"/>
                  <a:pt x="553747" y="1141012"/>
                  <a:pt x="535056" y="1134532"/>
                </a:cubicBezTo>
                <a:cubicBezTo>
                  <a:pt x="532938" y="1133785"/>
                  <a:pt x="530446" y="1131168"/>
                  <a:pt x="530072" y="1129050"/>
                </a:cubicBezTo>
                <a:cubicBezTo>
                  <a:pt x="529822" y="1127803"/>
                  <a:pt x="532813" y="1124938"/>
                  <a:pt x="534932" y="1124190"/>
                </a:cubicBezTo>
                <a:cubicBezTo>
                  <a:pt x="540663" y="1122819"/>
                  <a:pt x="546644" y="1121449"/>
                  <a:pt x="552999" y="1119704"/>
                </a:cubicBezTo>
                <a:cubicBezTo>
                  <a:pt x="552999" y="1066871"/>
                  <a:pt x="552999" y="1014039"/>
                  <a:pt x="552999" y="961829"/>
                </a:cubicBezTo>
                <a:cubicBezTo>
                  <a:pt x="526209" y="958340"/>
                  <a:pt x="499792" y="954976"/>
                  <a:pt x="472753" y="951487"/>
                </a:cubicBezTo>
                <a:cubicBezTo>
                  <a:pt x="467645" y="970801"/>
                  <a:pt x="462287" y="990987"/>
                  <a:pt x="456929" y="1011297"/>
                </a:cubicBezTo>
                <a:cubicBezTo>
                  <a:pt x="461788" y="1013790"/>
                  <a:pt x="466897" y="1015534"/>
                  <a:pt x="470760" y="1018774"/>
                </a:cubicBezTo>
                <a:cubicBezTo>
                  <a:pt x="477364" y="1024256"/>
                  <a:pt x="484341" y="1029864"/>
                  <a:pt x="489201" y="1036842"/>
                </a:cubicBezTo>
                <a:cubicBezTo>
                  <a:pt x="495681" y="1046312"/>
                  <a:pt x="492566" y="1057651"/>
                  <a:pt x="482099" y="1062635"/>
                </a:cubicBezTo>
                <a:cubicBezTo>
                  <a:pt x="474623" y="1066249"/>
                  <a:pt x="466025" y="1068616"/>
                  <a:pt x="457801" y="1068990"/>
                </a:cubicBezTo>
                <a:cubicBezTo>
                  <a:pt x="437988" y="1069862"/>
                  <a:pt x="419547" y="1064379"/>
                  <a:pt x="403348" y="1052791"/>
                </a:cubicBezTo>
                <a:cubicBezTo>
                  <a:pt x="398987" y="1049676"/>
                  <a:pt x="395000" y="1045813"/>
                  <a:pt x="391884" y="1041577"/>
                </a:cubicBezTo>
                <a:cubicBezTo>
                  <a:pt x="382788" y="1029241"/>
                  <a:pt x="386028" y="1016531"/>
                  <a:pt x="399984" y="1010425"/>
                </a:cubicBezTo>
                <a:cubicBezTo>
                  <a:pt x="405591" y="1007933"/>
                  <a:pt x="411821" y="1006812"/>
                  <a:pt x="417927" y="1006064"/>
                </a:cubicBezTo>
                <a:cubicBezTo>
                  <a:pt x="424033" y="1005317"/>
                  <a:pt x="430263" y="1005939"/>
                  <a:pt x="437365" y="1005939"/>
                </a:cubicBezTo>
                <a:cubicBezTo>
                  <a:pt x="442599" y="986127"/>
                  <a:pt x="447957" y="965941"/>
                  <a:pt x="453190" y="946503"/>
                </a:cubicBezTo>
                <a:cubicBezTo>
                  <a:pt x="427646" y="935911"/>
                  <a:pt x="402227" y="925569"/>
                  <a:pt x="375935" y="914604"/>
                </a:cubicBezTo>
                <a:cubicBezTo>
                  <a:pt x="350017" y="959461"/>
                  <a:pt x="323476" y="1005441"/>
                  <a:pt x="297185" y="1051047"/>
                </a:cubicBezTo>
                <a:cubicBezTo>
                  <a:pt x="301795" y="1055906"/>
                  <a:pt x="306405" y="1060392"/>
                  <a:pt x="310517" y="1065251"/>
                </a:cubicBezTo>
                <a:cubicBezTo>
                  <a:pt x="311763" y="1066747"/>
                  <a:pt x="312511" y="1069862"/>
                  <a:pt x="311763" y="1071357"/>
                </a:cubicBezTo>
                <a:cubicBezTo>
                  <a:pt x="311016" y="1072728"/>
                  <a:pt x="307901" y="1073725"/>
                  <a:pt x="305907" y="1073476"/>
                </a:cubicBezTo>
                <a:cubicBezTo>
                  <a:pt x="301421" y="1072977"/>
                  <a:pt x="296810" y="1072105"/>
                  <a:pt x="292699" y="1070485"/>
                </a:cubicBezTo>
                <a:cubicBezTo>
                  <a:pt x="279491" y="1065251"/>
                  <a:pt x="267155" y="1058273"/>
                  <a:pt x="257809" y="1047308"/>
                </a:cubicBezTo>
                <a:cubicBezTo>
                  <a:pt x="255940" y="1045065"/>
                  <a:pt x="255566" y="1041452"/>
                  <a:pt x="254569" y="1038462"/>
                </a:cubicBezTo>
                <a:cubicBezTo>
                  <a:pt x="257560" y="1037839"/>
                  <a:pt x="260800" y="1036468"/>
                  <a:pt x="263665" y="1036842"/>
                </a:cubicBezTo>
                <a:cubicBezTo>
                  <a:pt x="268774" y="1037589"/>
                  <a:pt x="273634" y="1039458"/>
                  <a:pt x="279491" y="1041078"/>
                </a:cubicBezTo>
                <a:cubicBezTo>
                  <a:pt x="305782" y="995473"/>
                  <a:pt x="332448" y="949493"/>
                  <a:pt x="358739" y="903887"/>
                </a:cubicBezTo>
                <a:cubicBezTo>
                  <a:pt x="341295" y="891053"/>
                  <a:pt x="324099" y="878468"/>
                  <a:pt x="306281" y="865384"/>
                </a:cubicBezTo>
                <a:cubicBezTo>
                  <a:pt x="292449" y="880462"/>
                  <a:pt x="278244" y="895913"/>
                  <a:pt x="264288" y="911115"/>
                </a:cubicBezTo>
                <a:cubicBezTo>
                  <a:pt x="268774" y="918716"/>
                  <a:pt x="273759" y="925444"/>
                  <a:pt x="276874" y="932921"/>
                </a:cubicBezTo>
                <a:cubicBezTo>
                  <a:pt x="279366" y="939026"/>
                  <a:pt x="280363" y="946129"/>
                  <a:pt x="280363" y="952733"/>
                </a:cubicBezTo>
                <a:cubicBezTo>
                  <a:pt x="280238" y="961455"/>
                  <a:pt x="273509" y="967810"/>
                  <a:pt x="264787" y="968433"/>
                </a:cubicBezTo>
                <a:cubicBezTo>
                  <a:pt x="259554" y="968807"/>
                  <a:pt x="253697" y="968807"/>
                  <a:pt x="248837" y="967062"/>
                </a:cubicBezTo>
                <a:cubicBezTo>
                  <a:pt x="221050" y="957593"/>
                  <a:pt x="201114" y="939774"/>
                  <a:pt x="192890" y="910990"/>
                </a:cubicBezTo>
                <a:cubicBezTo>
                  <a:pt x="187905" y="893296"/>
                  <a:pt x="199743" y="880711"/>
                  <a:pt x="217562" y="884823"/>
                </a:cubicBezTo>
                <a:cubicBezTo>
                  <a:pt x="228278" y="887191"/>
                  <a:pt x="238371" y="892175"/>
                  <a:pt x="250084" y="896536"/>
                </a:cubicBezTo>
                <a:cubicBezTo>
                  <a:pt x="262918" y="882455"/>
                  <a:pt x="277248" y="867004"/>
                  <a:pt x="291203" y="851678"/>
                </a:cubicBezTo>
                <a:cubicBezTo>
                  <a:pt x="276874" y="835355"/>
                  <a:pt x="262793" y="819405"/>
                  <a:pt x="248214" y="802708"/>
                </a:cubicBezTo>
                <a:cubicBezTo>
                  <a:pt x="205351" y="832738"/>
                  <a:pt x="161863" y="863142"/>
                  <a:pt x="118500" y="893545"/>
                </a:cubicBezTo>
                <a:cubicBezTo>
                  <a:pt x="120619" y="899402"/>
                  <a:pt x="122986" y="904885"/>
                  <a:pt x="124357" y="910616"/>
                </a:cubicBezTo>
                <a:cubicBezTo>
                  <a:pt x="124980" y="912859"/>
                  <a:pt x="123734" y="915725"/>
                  <a:pt x="123235" y="918217"/>
                </a:cubicBezTo>
                <a:cubicBezTo>
                  <a:pt x="120494" y="917719"/>
                  <a:pt x="117254" y="918093"/>
                  <a:pt x="115261" y="916598"/>
                </a:cubicBezTo>
                <a:cubicBezTo>
                  <a:pt x="99561" y="905009"/>
                  <a:pt x="88969" y="889683"/>
                  <a:pt x="83735" y="870992"/>
                </a:cubicBezTo>
                <a:cubicBezTo>
                  <a:pt x="83112" y="868998"/>
                  <a:pt x="83860" y="865384"/>
                  <a:pt x="85231" y="864388"/>
                </a:cubicBezTo>
                <a:cubicBezTo>
                  <a:pt x="86601" y="863391"/>
                  <a:pt x="90215" y="863889"/>
                  <a:pt x="91960" y="865135"/>
                </a:cubicBezTo>
                <a:cubicBezTo>
                  <a:pt x="97068" y="868624"/>
                  <a:pt x="101679" y="872861"/>
                  <a:pt x="106787" y="876973"/>
                </a:cubicBezTo>
                <a:cubicBezTo>
                  <a:pt x="149901" y="846818"/>
                  <a:pt x="193388" y="816415"/>
                  <a:pt x="236501" y="786136"/>
                </a:cubicBezTo>
                <a:cubicBezTo>
                  <a:pt x="226035" y="767071"/>
                  <a:pt x="215817" y="748380"/>
                  <a:pt x="205226" y="729191"/>
                </a:cubicBezTo>
                <a:cubicBezTo>
                  <a:pt x="186410" y="737041"/>
                  <a:pt x="166972" y="745016"/>
                  <a:pt x="148904" y="752492"/>
                </a:cubicBezTo>
                <a:cubicBezTo>
                  <a:pt x="149153" y="764205"/>
                  <a:pt x="150649" y="775170"/>
                  <a:pt x="149278" y="785886"/>
                </a:cubicBezTo>
                <a:cubicBezTo>
                  <a:pt x="146910" y="805450"/>
                  <a:pt x="130961" y="812053"/>
                  <a:pt x="114762" y="800714"/>
                </a:cubicBezTo>
                <a:cubicBezTo>
                  <a:pt x="96819" y="788129"/>
                  <a:pt x="87474" y="769688"/>
                  <a:pt x="83611" y="748754"/>
                </a:cubicBezTo>
                <a:cubicBezTo>
                  <a:pt x="81991" y="739782"/>
                  <a:pt x="81991" y="730063"/>
                  <a:pt x="83735" y="721091"/>
                </a:cubicBezTo>
                <a:cubicBezTo>
                  <a:pt x="86850" y="705142"/>
                  <a:pt x="100806" y="699161"/>
                  <a:pt x="114513" y="708133"/>
                </a:cubicBezTo>
                <a:cubicBezTo>
                  <a:pt x="122488" y="713366"/>
                  <a:pt x="128469" y="721341"/>
                  <a:pt x="135322" y="728319"/>
                </a:cubicBezTo>
                <a:cubicBezTo>
                  <a:pt x="136942" y="730063"/>
                  <a:pt x="138063" y="732430"/>
                  <a:pt x="139434" y="734673"/>
                </a:cubicBezTo>
                <a:cubicBezTo>
                  <a:pt x="159122" y="726449"/>
                  <a:pt x="178560" y="718475"/>
                  <a:pt x="197500" y="710625"/>
                </a:cubicBezTo>
                <a:cubicBezTo>
                  <a:pt x="191395" y="689691"/>
                  <a:pt x="185413" y="669255"/>
                  <a:pt x="179183" y="648073"/>
                </a:cubicBezTo>
                <a:cubicBezTo>
                  <a:pt x="127348" y="657169"/>
                  <a:pt x="75013" y="666390"/>
                  <a:pt x="23177" y="675611"/>
                </a:cubicBezTo>
                <a:cubicBezTo>
                  <a:pt x="22430" y="682464"/>
                  <a:pt x="22180" y="688694"/>
                  <a:pt x="21059" y="694800"/>
                </a:cubicBezTo>
                <a:cubicBezTo>
                  <a:pt x="20685" y="696669"/>
                  <a:pt x="18567" y="699535"/>
                  <a:pt x="17196" y="699660"/>
                </a:cubicBezTo>
                <a:cubicBezTo>
                  <a:pt x="15202" y="699784"/>
                  <a:pt x="12212" y="698164"/>
                  <a:pt x="11215" y="696295"/>
                </a:cubicBezTo>
                <a:cubicBezTo>
                  <a:pt x="1371" y="678726"/>
                  <a:pt x="-2243" y="659910"/>
                  <a:pt x="1371" y="639973"/>
                </a:cubicBezTo>
                <a:cubicBezTo>
                  <a:pt x="1745" y="638104"/>
                  <a:pt x="3864" y="635238"/>
                  <a:pt x="5359" y="635114"/>
                </a:cubicBezTo>
                <a:cubicBezTo>
                  <a:pt x="7352" y="634989"/>
                  <a:pt x="10218" y="636734"/>
                  <a:pt x="11215" y="638478"/>
                </a:cubicBezTo>
                <a:cubicBezTo>
                  <a:pt x="14330" y="643711"/>
                  <a:pt x="16698" y="649443"/>
                  <a:pt x="19688" y="655549"/>
                </a:cubicBezTo>
                <a:cubicBezTo>
                  <a:pt x="71524" y="646453"/>
                  <a:pt x="123609" y="637232"/>
                  <a:pt x="175569" y="628136"/>
                </a:cubicBezTo>
                <a:cubicBezTo>
                  <a:pt x="174199" y="606579"/>
                  <a:pt x="172828" y="585396"/>
                  <a:pt x="171333" y="563217"/>
                </a:cubicBezTo>
                <a:cubicBezTo>
                  <a:pt x="151022" y="562344"/>
                  <a:pt x="130213" y="561472"/>
                  <a:pt x="108657" y="560475"/>
                </a:cubicBezTo>
                <a:cubicBezTo>
                  <a:pt x="107659" y="564338"/>
                  <a:pt x="107161" y="568450"/>
                  <a:pt x="105541" y="572063"/>
                </a:cubicBezTo>
                <a:cubicBezTo>
                  <a:pt x="102551" y="579041"/>
                  <a:pt x="99934" y="586518"/>
                  <a:pt x="95573" y="592499"/>
                </a:cubicBezTo>
                <a:cubicBezTo>
                  <a:pt x="85106" y="606953"/>
                  <a:pt x="69655" y="606081"/>
                  <a:pt x="59936" y="591253"/>
                </a:cubicBezTo>
                <a:cubicBezTo>
                  <a:pt x="52958" y="580661"/>
                  <a:pt x="50590" y="568699"/>
                  <a:pt x="49967" y="556363"/>
                </a:cubicBezTo>
                <a:cubicBezTo>
                  <a:pt x="49220" y="542781"/>
                  <a:pt x="51089" y="529448"/>
                  <a:pt x="56945" y="516988"/>
                </a:cubicBezTo>
                <a:cubicBezTo>
                  <a:pt x="59063" y="512378"/>
                  <a:pt x="61805" y="507767"/>
                  <a:pt x="65045" y="503780"/>
                </a:cubicBezTo>
                <a:cubicBezTo>
                  <a:pt x="75387" y="491568"/>
                  <a:pt x="89717" y="491942"/>
                  <a:pt x="98190" y="505649"/>
                </a:cubicBezTo>
                <a:cubicBezTo>
                  <a:pt x="102925" y="513374"/>
                  <a:pt x="105168" y="522720"/>
                  <a:pt x="108158" y="531442"/>
                </a:cubicBezTo>
                <a:cubicBezTo>
                  <a:pt x="109030" y="533934"/>
                  <a:pt x="109030" y="536800"/>
                  <a:pt x="109529" y="540040"/>
                </a:cubicBezTo>
                <a:cubicBezTo>
                  <a:pt x="130587" y="541037"/>
                  <a:pt x="151521" y="541909"/>
                  <a:pt x="172205" y="542906"/>
                </a:cubicBezTo>
                <a:cubicBezTo>
                  <a:pt x="175569" y="521100"/>
                  <a:pt x="178809" y="500166"/>
                  <a:pt x="182174" y="478485"/>
                </a:cubicBezTo>
                <a:cubicBezTo>
                  <a:pt x="131459" y="464903"/>
                  <a:pt x="80122" y="451196"/>
                  <a:pt x="29283" y="437490"/>
                </a:cubicBezTo>
                <a:cubicBezTo>
                  <a:pt x="25794" y="443346"/>
                  <a:pt x="23053" y="448704"/>
                  <a:pt x="19564" y="453564"/>
                </a:cubicBezTo>
                <a:cubicBezTo>
                  <a:pt x="18318" y="455308"/>
                  <a:pt x="15327" y="457177"/>
                  <a:pt x="13583" y="456804"/>
                </a:cubicBezTo>
                <a:cubicBezTo>
                  <a:pt x="11963" y="456430"/>
                  <a:pt x="10094" y="453314"/>
                  <a:pt x="9845" y="451321"/>
                </a:cubicBezTo>
                <a:cubicBezTo>
                  <a:pt x="7851" y="431384"/>
                  <a:pt x="12960" y="413191"/>
                  <a:pt x="24174" y="396744"/>
                </a:cubicBezTo>
                <a:cubicBezTo>
                  <a:pt x="25420" y="394875"/>
                  <a:pt x="28660" y="393379"/>
                  <a:pt x="30778" y="393628"/>
                </a:cubicBezTo>
                <a:cubicBezTo>
                  <a:pt x="32274" y="393878"/>
                  <a:pt x="34018" y="397367"/>
                  <a:pt x="34267" y="399485"/>
                </a:cubicBezTo>
                <a:cubicBezTo>
                  <a:pt x="34766" y="405217"/>
                  <a:pt x="34392" y="411073"/>
                  <a:pt x="34392" y="417927"/>
                </a:cubicBezTo>
                <a:cubicBezTo>
                  <a:pt x="85106" y="431135"/>
                  <a:pt x="136319" y="444841"/>
                  <a:pt x="187532" y="458548"/>
                </a:cubicBezTo>
                <a:cubicBezTo>
                  <a:pt x="195382" y="438362"/>
                  <a:pt x="203108" y="418425"/>
                  <a:pt x="211082" y="397865"/>
                </a:cubicBezTo>
                <a:cubicBezTo>
                  <a:pt x="193015" y="388520"/>
                  <a:pt x="174324" y="378676"/>
                  <a:pt x="156630" y="369455"/>
                </a:cubicBezTo>
                <a:cubicBezTo>
                  <a:pt x="149153" y="376558"/>
                  <a:pt x="142674" y="383909"/>
                  <a:pt x="134948" y="389641"/>
                </a:cubicBezTo>
                <a:cubicBezTo>
                  <a:pt x="130213" y="393130"/>
                  <a:pt x="123734" y="395373"/>
                  <a:pt x="117753" y="395996"/>
                </a:cubicBezTo>
                <a:cubicBezTo>
                  <a:pt x="107659" y="397118"/>
                  <a:pt x="99186" y="388146"/>
                  <a:pt x="98439" y="375810"/>
                </a:cubicBezTo>
                <a:cubicBezTo>
                  <a:pt x="96694" y="345655"/>
                  <a:pt x="109030" y="321856"/>
                  <a:pt x="132331" y="303539"/>
                </a:cubicBezTo>
                <a:cubicBezTo>
                  <a:pt x="140182" y="297308"/>
                  <a:pt x="149652" y="293446"/>
                  <a:pt x="159495" y="299053"/>
                </a:cubicBezTo>
                <a:cubicBezTo>
                  <a:pt x="169464" y="304785"/>
                  <a:pt x="170586" y="315252"/>
                  <a:pt x="170087" y="325345"/>
                </a:cubicBezTo>
                <a:cubicBezTo>
                  <a:pt x="169588" y="333693"/>
                  <a:pt x="167346" y="342042"/>
                  <a:pt x="165601" y="351262"/>
                </a:cubicBezTo>
                <a:cubicBezTo>
                  <a:pt x="183295" y="360483"/>
                  <a:pt x="201986" y="370327"/>
                  <a:pt x="220427" y="379922"/>
                </a:cubicBezTo>
                <a:cubicBezTo>
                  <a:pt x="232514" y="361854"/>
                  <a:pt x="244352" y="344036"/>
                  <a:pt x="256687" y="325718"/>
                </a:cubicBezTo>
                <a:cubicBezTo>
                  <a:pt x="216565" y="291950"/>
                  <a:pt x="176068" y="258058"/>
                  <a:pt x="135322" y="223916"/>
                </a:cubicBezTo>
                <a:cubicBezTo>
                  <a:pt x="130587" y="227280"/>
                  <a:pt x="126101" y="231018"/>
                  <a:pt x="121242" y="233760"/>
                </a:cubicBezTo>
                <a:cubicBezTo>
                  <a:pt x="118874" y="235131"/>
                  <a:pt x="115510" y="234507"/>
                  <a:pt x="112519" y="234881"/>
                </a:cubicBezTo>
                <a:cubicBezTo>
                  <a:pt x="112395" y="232140"/>
                  <a:pt x="111398" y="229025"/>
                  <a:pt x="112270" y="226657"/>
                </a:cubicBezTo>
                <a:cubicBezTo>
                  <a:pt x="119373" y="208963"/>
                  <a:pt x="131086" y="195008"/>
                  <a:pt x="147284" y="185164"/>
                </a:cubicBezTo>
                <a:cubicBezTo>
                  <a:pt x="149402" y="183917"/>
                  <a:pt x="152642" y="184540"/>
                  <a:pt x="155383" y="184292"/>
                </a:cubicBezTo>
                <a:cubicBezTo>
                  <a:pt x="155508" y="187033"/>
                  <a:pt x="156380" y="190023"/>
                  <a:pt x="155508" y="192391"/>
                </a:cubicBezTo>
                <a:cubicBezTo>
                  <a:pt x="153639" y="197624"/>
                  <a:pt x="151022" y="202484"/>
                  <a:pt x="148281" y="208340"/>
                </a:cubicBezTo>
                <a:cubicBezTo>
                  <a:pt x="188529" y="242109"/>
                  <a:pt x="229150" y="276250"/>
                  <a:pt x="269647" y="310143"/>
                </a:cubicBezTo>
                <a:cubicBezTo>
                  <a:pt x="285098" y="295315"/>
                  <a:pt x="300549" y="280487"/>
                  <a:pt x="316623" y="265160"/>
                </a:cubicBezTo>
                <a:cubicBezTo>
                  <a:pt x="304287" y="249086"/>
                  <a:pt x="291452" y="232264"/>
                  <a:pt x="278992" y="216066"/>
                </a:cubicBezTo>
                <a:cubicBezTo>
                  <a:pt x="270519" y="219181"/>
                  <a:pt x="262793" y="222670"/>
                  <a:pt x="254694" y="224788"/>
                </a:cubicBezTo>
                <a:cubicBezTo>
                  <a:pt x="249461" y="226159"/>
                  <a:pt x="243479" y="226159"/>
                  <a:pt x="237997" y="225536"/>
                </a:cubicBezTo>
                <a:cubicBezTo>
                  <a:pt x="227405" y="224290"/>
                  <a:pt x="221050" y="215318"/>
                  <a:pt x="222172" y="204602"/>
                </a:cubicBezTo>
                <a:cubicBezTo>
                  <a:pt x="223293" y="195008"/>
                  <a:pt x="227405" y="186659"/>
                  <a:pt x="233386" y="179307"/>
                </a:cubicBezTo>
                <a:cubicBezTo>
                  <a:pt x="248090" y="161115"/>
                  <a:pt x="266033" y="147907"/>
                  <a:pt x="290082" y="145788"/>
                </a:cubicBezTo>
                <a:cubicBezTo>
                  <a:pt x="310143" y="144044"/>
                  <a:pt x="320112" y="157003"/>
                  <a:pt x="312511" y="175694"/>
                </a:cubicBezTo>
                <a:cubicBezTo>
                  <a:pt x="308523" y="185413"/>
                  <a:pt x="301795" y="194135"/>
                  <a:pt x="295565" y="204353"/>
                </a:cubicBezTo>
                <a:cubicBezTo>
                  <a:pt x="307278" y="219680"/>
                  <a:pt x="320112" y="236376"/>
                  <a:pt x="332572" y="252700"/>
                </a:cubicBezTo>
                <a:cubicBezTo>
                  <a:pt x="351139" y="241361"/>
                  <a:pt x="369331" y="230271"/>
                  <a:pt x="388146" y="218807"/>
                </a:cubicBezTo>
                <a:cubicBezTo>
                  <a:pt x="365967" y="171332"/>
                  <a:pt x="343538" y="123235"/>
                  <a:pt x="321233" y="75386"/>
                </a:cubicBezTo>
                <a:cubicBezTo>
                  <a:pt x="314879" y="76508"/>
                  <a:pt x="309146" y="78003"/>
                  <a:pt x="303165" y="78502"/>
                </a:cubicBezTo>
                <a:cubicBezTo>
                  <a:pt x="300923" y="78751"/>
                  <a:pt x="297185" y="77380"/>
                  <a:pt x="296437" y="75760"/>
                </a:cubicBezTo>
                <a:cubicBezTo>
                  <a:pt x="295689" y="74016"/>
                  <a:pt x="297060" y="70402"/>
                  <a:pt x="298680" y="68782"/>
                </a:cubicBezTo>
                <a:cubicBezTo>
                  <a:pt x="310393" y="56820"/>
                  <a:pt x="324972" y="50340"/>
                  <a:pt x="340921" y="46353"/>
                </a:cubicBezTo>
                <a:cubicBezTo>
                  <a:pt x="344161" y="45605"/>
                  <a:pt x="347525" y="45107"/>
                  <a:pt x="350765" y="45232"/>
                </a:cubicBezTo>
                <a:cubicBezTo>
                  <a:pt x="356497" y="45605"/>
                  <a:pt x="358366" y="49219"/>
                  <a:pt x="354503" y="53456"/>
                </a:cubicBezTo>
                <a:cubicBezTo>
                  <a:pt x="350266" y="58191"/>
                  <a:pt x="345158" y="62178"/>
                  <a:pt x="339675" y="67038"/>
                </a:cubicBezTo>
                <a:cubicBezTo>
                  <a:pt x="361730" y="114388"/>
                  <a:pt x="384159" y="162486"/>
                  <a:pt x="406463" y="210209"/>
                </a:cubicBezTo>
                <a:cubicBezTo>
                  <a:pt x="427148" y="203231"/>
                  <a:pt x="447209" y="196378"/>
                  <a:pt x="468143" y="189275"/>
                </a:cubicBezTo>
                <a:cubicBezTo>
                  <a:pt x="463782" y="169463"/>
                  <a:pt x="459171" y="148904"/>
                  <a:pt x="454810" y="129341"/>
                </a:cubicBezTo>
                <a:cubicBezTo>
                  <a:pt x="444842" y="128219"/>
                  <a:pt x="435745" y="127347"/>
                  <a:pt x="426774" y="126225"/>
                </a:cubicBezTo>
                <a:cubicBezTo>
                  <a:pt x="424905" y="125976"/>
                  <a:pt x="423160" y="125353"/>
                  <a:pt x="421416" y="124605"/>
                </a:cubicBezTo>
                <a:cubicBezTo>
                  <a:pt x="403223" y="117503"/>
                  <a:pt x="399610" y="101927"/>
                  <a:pt x="413316" y="87971"/>
                </a:cubicBezTo>
                <a:cubicBezTo>
                  <a:pt x="425029" y="75885"/>
                  <a:pt x="440107" y="70277"/>
                  <a:pt x="456306" y="67411"/>
                </a:cubicBezTo>
                <a:cubicBezTo>
                  <a:pt x="468890" y="65169"/>
                  <a:pt x="481476" y="65169"/>
                  <a:pt x="493812" y="69530"/>
                </a:cubicBezTo>
                <a:cubicBezTo>
                  <a:pt x="513125" y="76632"/>
                  <a:pt x="517238" y="92956"/>
                  <a:pt x="502036" y="106912"/>
                </a:cubicBezTo>
                <a:cubicBezTo>
                  <a:pt x="494310" y="114014"/>
                  <a:pt x="484466" y="118874"/>
                  <a:pt x="474747" y="125353"/>
                </a:cubicBezTo>
                <a:cubicBezTo>
                  <a:pt x="478983" y="144418"/>
                  <a:pt x="483469" y="164853"/>
                  <a:pt x="487955" y="184790"/>
                </a:cubicBezTo>
                <a:cubicBezTo>
                  <a:pt x="509761" y="182422"/>
                  <a:pt x="530944" y="180179"/>
                  <a:pt x="552501" y="177812"/>
                </a:cubicBezTo>
                <a:cubicBezTo>
                  <a:pt x="552501" y="125353"/>
                  <a:pt x="552501" y="72396"/>
                  <a:pt x="552501" y="19438"/>
                </a:cubicBezTo>
                <a:cubicBezTo>
                  <a:pt x="546644" y="17818"/>
                  <a:pt x="540539" y="16573"/>
                  <a:pt x="534807" y="14454"/>
                </a:cubicBezTo>
                <a:cubicBezTo>
                  <a:pt x="532689" y="13707"/>
                  <a:pt x="530196" y="11090"/>
                  <a:pt x="529822" y="8972"/>
                </a:cubicBezTo>
                <a:cubicBezTo>
                  <a:pt x="529574" y="7601"/>
                  <a:pt x="532689" y="4610"/>
                  <a:pt x="534682" y="4237"/>
                </a:cubicBezTo>
                <a:cubicBezTo>
                  <a:pt x="543529" y="2492"/>
                  <a:pt x="552127" y="0"/>
                  <a:pt x="560600" y="0"/>
                </a:cubicBezTo>
                <a:close/>
              </a:path>
            </a:pathLst>
          </a:custGeom>
          <a:solidFill>
            <a:schemeClr val="bg1">
              <a:alpha val="20000"/>
            </a:schemeClr>
          </a:solidFill>
          <a:ln w="2697"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07F86E4F-DA1B-4EBC-8F27-21D369A098B3}"/>
              </a:ext>
            </a:extLst>
          </p:cNvPr>
          <p:cNvSpPr/>
          <p:nvPr/>
        </p:nvSpPr>
        <p:spPr>
          <a:xfrm>
            <a:off x="10728364" y="3946028"/>
            <a:ext cx="821312" cy="830924"/>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xmlns="" id="{8FEABDDF-0FCC-444B-9079-6076B01E938A}"/>
              </a:ext>
            </a:extLst>
          </p:cNvPr>
          <p:cNvSpPr/>
          <p:nvPr/>
        </p:nvSpPr>
        <p:spPr>
          <a:xfrm>
            <a:off x="9187022" y="3902701"/>
            <a:ext cx="595225" cy="602191"/>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xmlns="" id="{381205D2-16D1-4162-9CFB-AB7C88191BB6}"/>
              </a:ext>
            </a:extLst>
          </p:cNvPr>
          <p:cNvGrpSpPr/>
          <p:nvPr/>
        </p:nvGrpSpPr>
        <p:grpSpPr>
          <a:xfrm rot="4776140">
            <a:off x="4178198" y="3898021"/>
            <a:ext cx="2409730" cy="2550259"/>
            <a:chOff x="346191" y="519809"/>
            <a:chExt cx="5018840" cy="5311527"/>
          </a:xfrm>
          <a:solidFill>
            <a:schemeClr val="accent3"/>
          </a:solidFill>
        </p:grpSpPr>
        <p:sp>
          <p:nvSpPr>
            <p:cNvPr id="18" name="Freeform: Shape 17">
              <a:extLst>
                <a:ext uri="{FF2B5EF4-FFF2-40B4-BE49-F238E27FC236}">
                  <a16:creationId xmlns:a16="http://schemas.microsoft.com/office/drawing/2014/main" xmlns="" id="{164BF697-AFC4-42C0-9F33-B06978EF74D2}"/>
                </a:ext>
              </a:extLst>
            </p:cNvPr>
            <p:cNvSpPr/>
            <p:nvPr/>
          </p:nvSpPr>
          <p:spPr>
            <a:xfrm>
              <a:off x="2259877" y="2441740"/>
              <a:ext cx="1812048" cy="1359036"/>
            </a:xfrm>
            <a:custGeom>
              <a:avLst/>
              <a:gdLst>
                <a:gd name="connsiteX0" fmla="*/ 1709343 w 1812048"/>
                <a:gd name="connsiteY0" fmla="*/ 115651 h 1359035"/>
                <a:gd name="connsiteX1" fmla="*/ 1812204 w 1812048"/>
                <a:gd name="connsiteY1" fmla="*/ 15989 h 1359035"/>
                <a:gd name="connsiteX2" fmla="*/ 1498826 w 1812048"/>
                <a:gd name="connsiteY2" fmla="*/ 20785 h 1359035"/>
                <a:gd name="connsiteX3" fmla="*/ 1223288 w 1812048"/>
                <a:gd name="connsiteY3" fmla="*/ 79410 h 1359035"/>
                <a:gd name="connsiteX4" fmla="*/ 1099109 w 1812048"/>
                <a:gd name="connsiteY4" fmla="*/ 54361 h 1359035"/>
                <a:gd name="connsiteX5" fmla="*/ 797457 w 1812048"/>
                <a:gd name="connsiteY5" fmla="*/ 0 h 1359035"/>
                <a:gd name="connsiteX6" fmla="*/ 715382 w 1812048"/>
                <a:gd name="connsiteY6" fmla="*/ 36774 h 1359035"/>
                <a:gd name="connsiteX7" fmla="*/ 34265 w 1812048"/>
                <a:gd name="connsiteY7" fmla="*/ 789840 h 1359035"/>
                <a:gd name="connsiteX8" fmla="*/ 63044 w 1812048"/>
                <a:gd name="connsiteY8" fmla="*/ 953457 h 1359035"/>
                <a:gd name="connsiteX9" fmla="*/ 449970 w 1812048"/>
                <a:gd name="connsiteY9" fmla="*/ 1302543 h 1359035"/>
                <a:gd name="connsiteX10" fmla="*/ 619450 w 1812048"/>
                <a:gd name="connsiteY10" fmla="*/ 1318531 h 1359035"/>
                <a:gd name="connsiteX11" fmla="*/ 1709343 w 1812048"/>
                <a:gd name="connsiteY11" fmla="*/ 115651 h 135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2048" h="1359035">
                  <a:moveTo>
                    <a:pt x="1709343" y="115651"/>
                  </a:moveTo>
                  <a:cubicBezTo>
                    <a:pt x="1738656" y="86872"/>
                    <a:pt x="1782358" y="38906"/>
                    <a:pt x="1812204" y="15989"/>
                  </a:cubicBezTo>
                  <a:cubicBezTo>
                    <a:pt x="1761573" y="7461"/>
                    <a:pt x="1627801" y="533"/>
                    <a:pt x="1498826" y="20785"/>
                  </a:cubicBezTo>
                  <a:cubicBezTo>
                    <a:pt x="1457788" y="28780"/>
                    <a:pt x="1384774" y="69284"/>
                    <a:pt x="1223288" y="79410"/>
                  </a:cubicBezTo>
                  <a:cubicBezTo>
                    <a:pt x="1180652" y="78877"/>
                    <a:pt x="1139081" y="70350"/>
                    <a:pt x="1099109" y="54361"/>
                  </a:cubicBezTo>
                  <a:cubicBezTo>
                    <a:pt x="1002112" y="14923"/>
                    <a:pt x="901383" y="0"/>
                    <a:pt x="797457" y="0"/>
                  </a:cubicBezTo>
                  <a:cubicBezTo>
                    <a:pt x="763348" y="0"/>
                    <a:pt x="738299" y="11725"/>
                    <a:pt x="715382" y="36774"/>
                  </a:cubicBezTo>
                  <a:cubicBezTo>
                    <a:pt x="488343" y="287796"/>
                    <a:pt x="261304" y="538818"/>
                    <a:pt x="34265" y="789840"/>
                  </a:cubicBezTo>
                  <a:cubicBezTo>
                    <a:pt x="-19564" y="848998"/>
                    <a:pt x="-9970" y="898563"/>
                    <a:pt x="63044" y="953457"/>
                  </a:cubicBezTo>
                  <a:cubicBezTo>
                    <a:pt x="202146" y="1058449"/>
                    <a:pt x="333786" y="1173035"/>
                    <a:pt x="449970" y="1302543"/>
                  </a:cubicBezTo>
                  <a:cubicBezTo>
                    <a:pt x="512859" y="1373426"/>
                    <a:pt x="565088" y="1378755"/>
                    <a:pt x="619450" y="1318531"/>
                  </a:cubicBezTo>
                  <a:cubicBezTo>
                    <a:pt x="678608" y="1254044"/>
                    <a:pt x="1693355" y="133239"/>
                    <a:pt x="1709343" y="115651"/>
                  </a:cubicBezTo>
                  <a:close/>
                </a:path>
              </a:pathLst>
            </a:custGeom>
            <a:solidFill>
              <a:schemeClr val="accent6">
                <a:lumMod val="40000"/>
                <a:lumOff val="60000"/>
              </a:schemeClr>
            </a:solidFill>
            <a:ln w="5329" cap="flat">
              <a:solidFill>
                <a:schemeClr val="tx2"/>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E113830D-42A0-45AC-ACD3-2624DD15B30B}"/>
                </a:ext>
              </a:extLst>
            </p:cNvPr>
            <p:cNvSpPr/>
            <p:nvPr/>
          </p:nvSpPr>
          <p:spPr>
            <a:xfrm>
              <a:off x="346191" y="519809"/>
              <a:ext cx="5018840" cy="5311527"/>
            </a:xfrm>
            <a:custGeom>
              <a:avLst/>
              <a:gdLst>
                <a:gd name="connsiteX0" fmla="*/ 1363501 w 5018840"/>
                <a:gd name="connsiteY0" fmla="*/ 3844634 h 5311527"/>
                <a:gd name="connsiteX1" fmla="*/ 1377691 w 5018840"/>
                <a:gd name="connsiteY1" fmla="*/ 3851229 h 5311527"/>
                <a:gd name="connsiteX2" fmla="*/ 1378224 w 5018840"/>
                <a:gd name="connsiteY2" fmla="*/ 3875212 h 5311527"/>
                <a:gd name="connsiteX3" fmla="*/ 987567 w 5018840"/>
                <a:gd name="connsiteY3" fmla="*/ 4294649 h 5311527"/>
                <a:gd name="connsiteX4" fmla="*/ 229171 w 5018840"/>
                <a:gd name="connsiteY4" fmla="*/ 5109538 h 5311527"/>
                <a:gd name="connsiteX5" fmla="*/ 31977 w 5018840"/>
                <a:gd name="connsiteY5" fmla="*/ 5285946 h 5311527"/>
                <a:gd name="connsiteX6" fmla="*/ 2665 w 5018840"/>
                <a:gd name="connsiteY6" fmla="*/ 5311527 h 5311527"/>
                <a:gd name="connsiteX7" fmla="*/ 0 w 5018840"/>
                <a:gd name="connsiteY7" fmla="*/ 5308863 h 5311527"/>
                <a:gd name="connsiteX8" fmla="*/ 151359 w 5018840"/>
                <a:gd name="connsiteY8" fmla="*/ 5145779 h 5311527"/>
                <a:gd name="connsiteX9" fmla="*/ 1352109 w 5018840"/>
                <a:gd name="connsiteY9" fmla="*/ 3854427 h 5311527"/>
                <a:gd name="connsiteX10" fmla="*/ 1363501 w 5018840"/>
                <a:gd name="connsiteY10" fmla="*/ 3844634 h 5311527"/>
                <a:gd name="connsiteX11" fmla="*/ 1625514 w 5018840"/>
                <a:gd name="connsiteY11" fmla="*/ 3319871 h 5311527"/>
                <a:gd name="connsiteX12" fmla="*/ 1614855 w 5018840"/>
                <a:gd name="connsiteY12" fmla="*/ 3332129 h 5311527"/>
                <a:gd name="connsiteX13" fmla="*/ 1461364 w 5018840"/>
                <a:gd name="connsiteY13" fmla="*/ 3608201 h 5311527"/>
                <a:gd name="connsiteX14" fmla="*/ 1457633 w 5018840"/>
                <a:gd name="connsiteY14" fmla="*/ 3622058 h 5311527"/>
                <a:gd name="connsiteX15" fmla="*/ 1467760 w 5018840"/>
                <a:gd name="connsiteY15" fmla="*/ 3609800 h 5311527"/>
                <a:gd name="connsiteX16" fmla="*/ 1645767 w 5018840"/>
                <a:gd name="connsiteY16" fmla="*/ 3371568 h 5311527"/>
                <a:gd name="connsiteX17" fmla="*/ 1640970 w 5018840"/>
                <a:gd name="connsiteY17" fmla="*/ 3326800 h 5311527"/>
                <a:gd name="connsiteX18" fmla="*/ 1625514 w 5018840"/>
                <a:gd name="connsiteY18" fmla="*/ 3319871 h 5311527"/>
                <a:gd name="connsiteX19" fmla="*/ 1651230 w 5018840"/>
                <a:gd name="connsiteY19" fmla="*/ 3238396 h 5311527"/>
                <a:gd name="connsiteX20" fmla="*/ 1664953 w 5018840"/>
                <a:gd name="connsiteY20" fmla="*/ 3245791 h 5311527"/>
                <a:gd name="connsiteX21" fmla="*/ 1983126 w 5018840"/>
                <a:gd name="connsiteY21" fmla="*/ 3530922 h 5311527"/>
                <a:gd name="connsiteX22" fmla="*/ 1980461 w 5018840"/>
                <a:gd name="connsiteY22" fmla="*/ 3557037 h 5311527"/>
                <a:gd name="connsiteX23" fmla="*/ 1526918 w 5018840"/>
                <a:gd name="connsiteY23" fmla="*/ 3852294 h 5311527"/>
                <a:gd name="connsiteX24" fmla="*/ 1476820 w 5018840"/>
                <a:gd name="connsiteY24" fmla="*/ 3867750 h 5311527"/>
                <a:gd name="connsiteX25" fmla="*/ 1380888 w 5018840"/>
                <a:gd name="connsiteY25" fmla="*/ 3712127 h 5311527"/>
                <a:gd name="connsiteX26" fmla="*/ 1639904 w 5018840"/>
                <a:gd name="connsiteY26" fmla="*/ 3248988 h 5311527"/>
                <a:gd name="connsiteX27" fmla="*/ 1651230 w 5018840"/>
                <a:gd name="connsiteY27" fmla="*/ 3238396 h 5311527"/>
                <a:gd name="connsiteX28" fmla="*/ 1909644 w 5018840"/>
                <a:gd name="connsiteY28" fmla="*/ 3080042 h 5311527"/>
                <a:gd name="connsiteX29" fmla="*/ 1920236 w 5018840"/>
                <a:gd name="connsiteY29" fmla="*/ 3085905 h 5311527"/>
                <a:gd name="connsiteX30" fmla="*/ 2130221 w 5018840"/>
                <a:gd name="connsiteY30" fmla="*/ 3275637 h 5311527"/>
                <a:gd name="connsiteX31" fmla="*/ 2140880 w 5018840"/>
                <a:gd name="connsiteY31" fmla="*/ 3283098 h 5311527"/>
                <a:gd name="connsiteX32" fmla="*/ 2131287 w 5018840"/>
                <a:gd name="connsiteY32" fmla="*/ 3294823 h 5311527"/>
                <a:gd name="connsiteX33" fmla="*/ 2006042 w 5018840"/>
                <a:gd name="connsiteY33" fmla="*/ 3433924 h 5311527"/>
                <a:gd name="connsiteX34" fmla="*/ 1984724 w 5018840"/>
                <a:gd name="connsiteY34" fmla="*/ 3434990 h 5311527"/>
                <a:gd name="connsiteX35" fmla="*/ 1775806 w 5018840"/>
                <a:gd name="connsiteY35" fmla="*/ 3246857 h 5311527"/>
                <a:gd name="connsiteX36" fmla="*/ 1775273 w 5018840"/>
                <a:gd name="connsiteY36" fmla="*/ 3224473 h 5311527"/>
                <a:gd name="connsiteX37" fmla="*/ 1899451 w 5018840"/>
                <a:gd name="connsiteY37" fmla="*/ 3086971 h 5311527"/>
                <a:gd name="connsiteX38" fmla="*/ 1909644 w 5018840"/>
                <a:gd name="connsiteY38" fmla="*/ 3080042 h 5311527"/>
                <a:gd name="connsiteX39" fmla="*/ 2638128 w 5018840"/>
                <a:gd name="connsiteY39" fmla="*/ 2708040 h 5311527"/>
                <a:gd name="connsiteX40" fmla="*/ 2657847 w 5018840"/>
                <a:gd name="connsiteY40" fmla="*/ 2719232 h 5311527"/>
                <a:gd name="connsiteX41" fmla="*/ 2852377 w 5018840"/>
                <a:gd name="connsiteY41" fmla="*/ 2888180 h 5311527"/>
                <a:gd name="connsiteX42" fmla="*/ 2849179 w 5018840"/>
                <a:gd name="connsiteY42" fmla="*/ 2928684 h 5311527"/>
                <a:gd name="connsiteX43" fmla="*/ 2808142 w 5018840"/>
                <a:gd name="connsiteY43" fmla="*/ 2936679 h 5311527"/>
                <a:gd name="connsiteX44" fmla="*/ 2612013 w 5018840"/>
                <a:gd name="connsiteY44" fmla="*/ 2766132 h 5311527"/>
                <a:gd name="connsiteX45" fmla="*/ 2601887 w 5018840"/>
                <a:gd name="connsiteY45" fmla="*/ 2725627 h 5311527"/>
                <a:gd name="connsiteX46" fmla="*/ 2638128 w 5018840"/>
                <a:gd name="connsiteY46" fmla="*/ 2708040 h 5311527"/>
                <a:gd name="connsiteX47" fmla="*/ 2348467 w 5018840"/>
                <a:gd name="connsiteY47" fmla="*/ 2661939 h 5311527"/>
                <a:gd name="connsiteX48" fmla="*/ 2373249 w 5018840"/>
                <a:gd name="connsiteY48" fmla="*/ 2670733 h 5311527"/>
                <a:gd name="connsiteX49" fmla="*/ 2441467 w 5018840"/>
                <a:gd name="connsiteY49" fmla="*/ 2728825 h 5311527"/>
                <a:gd name="connsiteX50" fmla="*/ 2752714 w 5018840"/>
                <a:gd name="connsiteY50" fmla="*/ 2999034 h 5311527"/>
                <a:gd name="connsiteX51" fmla="*/ 2709012 w 5018840"/>
                <a:gd name="connsiteY51" fmla="*/ 3047533 h 5311527"/>
                <a:gd name="connsiteX52" fmla="*/ 2456923 w 5018840"/>
                <a:gd name="connsiteY52" fmla="*/ 2830087 h 5311527"/>
                <a:gd name="connsiteX53" fmla="*/ 2341805 w 5018840"/>
                <a:gd name="connsiteY53" fmla="*/ 2730423 h 5311527"/>
                <a:gd name="connsiteX54" fmla="*/ 2331146 w 5018840"/>
                <a:gd name="connsiteY54" fmla="*/ 2720830 h 5311527"/>
                <a:gd name="connsiteX55" fmla="*/ 2326882 w 5018840"/>
                <a:gd name="connsiteY55" fmla="*/ 2673930 h 5311527"/>
                <a:gd name="connsiteX56" fmla="*/ 2348467 w 5018840"/>
                <a:gd name="connsiteY56" fmla="*/ 2661939 h 5311527"/>
                <a:gd name="connsiteX57" fmla="*/ 2706879 w 5018840"/>
                <a:gd name="connsiteY57" fmla="*/ 2613640 h 5311527"/>
                <a:gd name="connsiteX58" fmla="*/ 2731395 w 5018840"/>
                <a:gd name="connsiteY58" fmla="*/ 2620102 h 5311527"/>
                <a:gd name="connsiteX59" fmla="*/ 2934985 w 5018840"/>
                <a:gd name="connsiteY59" fmla="*/ 2797577 h 5311527"/>
                <a:gd name="connsiteX60" fmla="*/ 2891815 w 5018840"/>
                <a:gd name="connsiteY60" fmla="*/ 2844477 h 5311527"/>
                <a:gd name="connsiteX61" fmla="*/ 2693555 w 5018840"/>
                <a:gd name="connsiteY61" fmla="*/ 2673397 h 5311527"/>
                <a:gd name="connsiteX62" fmla="*/ 2685560 w 5018840"/>
                <a:gd name="connsiteY62" fmla="*/ 2627563 h 5311527"/>
                <a:gd name="connsiteX63" fmla="*/ 2706879 w 5018840"/>
                <a:gd name="connsiteY63" fmla="*/ 2613640 h 5311527"/>
                <a:gd name="connsiteX64" fmla="*/ 2806542 w 5018840"/>
                <a:gd name="connsiteY64" fmla="*/ 2503386 h 5311527"/>
                <a:gd name="connsiteX65" fmla="*/ 2833190 w 5018840"/>
                <a:gd name="connsiteY65" fmla="*/ 2514044 h 5311527"/>
                <a:gd name="connsiteX66" fmla="*/ 3017060 w 5018840"/>
                <a:gd name="connsiteY66" fmla="*/ 2673399 h 5311527"/>
                <a:gd name="connsiteX67" fmla="*/ 3032516 w 5018840"/>
                <a:gd name="connsiteY67" fmla="*/ 2689921 h 5311527"/>
                <a:gd name="connsiteX68" fmla="*/ 2990946 w 5018840"/>
                <a:gd name="connsiteY68" fmla="*/ 2735755 h 5311527"/>
                <a:gd name="connsiteX69" fmla="*/ 2867299 w 5018840"/>
                <a:gd name="connsiteY69" fmla="*/ 2630763 h 5311527"/>
                <a:gd name="connsiteX70" fmla="*/ 2788954 w 5018840"/>
                <a:gd name="connsiteY70" fmla="*/ 2562543 h 5311527"/>
                <a:gd name="connsiteX71" fmla="*/ 2783092 w 5018840"/>
                <a:gd name="connsiteY71" fmla="*/ 2515110 h 5311527"/>
                <a:gd name="connsiteX72" fmla="*/ 2806542 w 5018840"/>
                <a:gd name="connsiteY72" fmla="*/ 2503386 h 5311527"/>
                <a:gd name="connsiteX73" fmla="*/ 2975955 w 5018840"/>
                <a:gd name="connsiteY73" fmla="*/ 2325178 h 5311527"/>
                <a:gd name="connsiteX74" fmla="*/ 3003735 w 5018840"/>
                <a:gd name="connsiteY74" fmla="*/ 2337636 h 5311527"/>
                <a:gd name="connsiteX75" fmla="*/ 3198797 w 5018840"/>
                <a:gd name="connsiteY75" fmla="*/ 2506583 h 5311527"/>
                <a:gd name="connsiteX76" fmla="*/ 3195067 w 5018840"/>
                <a:gd name="connsiteY76" fmla="*/ 2547621 h 5311527"/>
                <a:gd name="connsiteX77" fmla="*/ 3155095 w 5018840"/>
                <a:gd name="connsiteY77" fmla="*/ 2555082 h 5311527"/>
                <a:gd name="connsiteX78" fmla="*/ 2960033 w 5018840"/>
                <a:gd name="connsiteY78" fmla="*/ 2386667 h 5311527"/>
                <a:gd name="connsiteX79" fmla="*/ 2952571 w 5018840"/>
                <a:gd name="connsiteY79" fmla="*/ 2337103 h 5311527"/>
                <a:gd name="connsiteX80" fmla="*/ 2975955 w 5018840"/>
                <a:gd name="connsiteY80" fmla="*/ 2325178 h 5311527"/>
                <a:gd name="connsiteX81" fmla="*/ 2720003 w 5018840"/>
                <a:gd name="connsiteY81" fmla="*/ 2277678 h 5311527"/>
                <a:gd name="connsiteX82" fmla="*/ 2750049 w 5018840"/>
                <a:gd name="connsiteY82" fmla="*/ 2292334 h 5311527"/>
                <a:gd name="connsiteX83" fmla="*/ 3103931 w 5018840"/>
                <a:gd name="connsiteY83" fmla="*/ 2599318 h 5311527"/>
                <a:gd name="connsiteX84" fmla="*/ 3110860 w 5018840"/>
                <a:gd name="connsiteY84" fmla="*/ 2603581 h 5311527"/>
                <a:gd name="connsiteX85" fmla="*/ 3101266 w 5018840"/>
                <a:gd name="connsiteY85" fmla="*/ 2663805 h 5311527"/>
                <a:gd name="connsiteX86" fmla="*/ 3064492 w 5018840"/>
                <a:gd name="connsiteY86" fmla="*/ 2653679 h 5311527"/>
                <a:gd name="connsiteX87" fmla="*/ 2824130 w 5018840"/>
                <a:gd name="connsiteY87" fmla="*/ 2444228 h 5311527"/>
                <a:gd name="connsiteX88" fmla="*/ 2706346 w 5018840"/>
                <a:gd name="connsiteY88" fmla="*/ 2341899 h 5311527"/>
                <a:gd name="connsiteX89" fmla="*/ 2695154 w 5018840"/>
                <a:gd name="connsiteY89" fmla="*/ 2288604 h 5311527"/>
                <a:gd name="connsiteX90" fmla="*/ 2720003 w 5018840"/>
                <a:gd name="connsiteY90" fmla="*/ 2277678 h 5311527"/>
                <a:gd name="connsiteX91" fmla="*/ 3064159 w 5018840"/>
                <a:gd name="connsiteY91" fmla="*/ 2222052 h 5311527"/>
                <a:gd name="connsiteX92" fmla="*/ 3089541 w 5018840"/>
                <a:gd name="connsiteY92" fmla="*/ 2231045 h 5311527"/>
                <a:gd name="connsiteX93" fmla="*/ 3284071 w 5018840"/>
                <a:gd name="connsiteY93" fmla="*/ 2399993 h 5311527"/>
                <a:gd name="connsiteX94" fmla="*/ 3289400 w 5018840"/>
                <a:gd name="connsiteY94" fmla="*/ 2406388 h 5311527"/>
                <a:gd name="connsiteX95" fmla="*/ 3246231 w 5018840"/>
                <a:gd name="connsiteY95" fmla="*/ 2452755 h 5311527"/>
                <a:gd name="connsiteX96" fmla="*/ 3049569 w 5018840"/>
                <a:gd name="connsiteY96" fmla="*/ 2283275 h 5311527"/>
                <a:gd name="connsiteX97" fmla="*/ 3041575 w 5018840"/>
                <a:gd name="connsiteY97" fmla="*/ 2234243 h 5311527"/>
                <a:gd name="connsiteX98" fmla="*/ 3064159 w 5018840"/>
                <a:gd name="connsiteY98" fmla="*/ 2222052 h 5311527"/>
                <a:gd name="connsiteX99" fmla="*/ 3160224 w 5018840"/>
                <a:gd name="connsiteY99" fmla="*/ 2111130 h 5311527"/>
                <a:gd name="connsiteX100" fmla="*/ 3184407 w 5018840"/>
                <a:gd name="connsiteY100" fmla="*/ 2119657 h 5311527"/>
                <a:gd name="connsiteX101" fmla="*/ 3377871 w 5018840"/>
                <a:gd name="connsiteY101" fmla="*/ 2287006 h 5311527"/>
                <a:gd name="connsiteX102" fmla="*/ 3387464 w 5018840"/>
                <a:gd name="connsiteY102" fmla="*/ 2298198 h 5311527"/>
                <a:gd name="connsiteX103" fmla="*/ 3345361 w 5018840"/>
                <a:gd name="connsiteY103" fmla="*/ 2344032 h 5311527"/>
                <a:gd name="connsiteX104" fmla="*/ 3186006 w 5018840"/>
                <a:gd name="connsiteY104" fmla="*/ 2207595 h 5311527"/>
                <a:gd name="connsiteX105" fmla="*/ 3142304 w 5018840"/>
                <a:gd name="connsiteY105" fmla="*/ 2169222 h 5311527"/>
                <a:gd name="connsiteX106" fmla="*/ 3138040 w 5018840"/>
                <a:gd name="connsiteY106" fmla="*/ 2123387 h 5311527"/>
                <a:gd name="connsiteX107" fmla="*/ 3160224 w 5018840"/>
                <a:gd name="connsiteY107" fmla="*/ 2111130 h 5311527"/>
                <a:gd name="connsiteX108" fmla="*/ 3361482 w 5018840"/>
                <a:gd name="connsiteY108" fmla="*/ 1912537 h 5311527"/>
                <a:gd name="connsiteX109" fmla="*/ 3382666 w 5018840"/>
                <a:gd name="connsiteY109" fmla="*/ 1925128 h 5311527"/>
                <a:gd name="connsiteX110" fmla="*/ 3406649 w 5018840"/>
                <a:gd name="connsiteY110" fmla="*/ 1944847 h 5311527"/>
                <a:gd name="connsiteX111" fmla="*/ 3471138 w 5018840"/>
                <a:gd name="connsiteY111" fmla="*/ 1995478 h 5311527"/>
                <a:gd name="connsiteX112" fmla="*/ 3559075 w 5018840"/>
                <a:gd name="connsiteY112" fmla="*/ 2070626 h 5311527"/>
                <a:gd name="connsiteX113" fmla="*/ 3575064 w 5018840"/>
                <a:gd name="connsiteY113" fmla="*/ 2091411 h 5311527"/>
                <a:gd name="connsiteX114" fmla="*/ 3573465 w 5018840"/>
                <a:gd name="connsiteY114" fmla="*/ 2133515 h 5311527"/>
                <a:gd name="connsiteX115" fmla="*/ 3529763 w 5018840"/>
                <a:gd name="connsiteY115" fmla="*/ 2140443 h 5311527"/>
                <a:gd name="connsiteX116" fmla="*/ 3363480 w 5018840"/>
                <a:gd name="connsiteY116" fmla="*/ 1995478 h 5311527"/>
                <a:gd name="connsiteX117" fmla="*/ 3326173 w 5018840"/>
                <a:gd name="connsiteY117" fmla="*/ 1962435 h 5311527"/>
                <a:gd name="connsiteX118" fmla="*/ 3337898 w 5018840"/>
                <a:gd name="connsiteY118" fmla="*/ 1917134 h 5311527"/>
                <a:gd name="connsiteX119" fmla="*/ 3361482 w 5018840"/>
                <a:gd name="connsiteY119" fmla="*/ 1912537 h 5311527"/>
                <a:gd name="connsiteX120" fmla="*/ 3072619 w 5018840"/>
                <a:gd name="connsiteY120" fmla="*/ 1868302 h 5311527"/>
                <a:gd name="connsiteX121" fmla="*/ 3100200 w 5018840"/>
                <a:gd name="connsiteY121" fmla="*/ 1880360 h 5311527"/>
                <a:gd name="connsiteX122" fmla="*/ 3230774 w 5018840"/>
                <a:gd name="connsiteY122" fmla="*/ 1993347 h 5311527"/>
                <a:gd name="connsiteX123" fmla="*/ 3270746 w 5018840"/>
                <a:gd name="connsiteY123" fmla="*/ 2021594 h 5311527"/>
                <a:gd name="connsiteX124" fmla="*/ 3463675 w 5018840"/>
                <a:gd name="connsiteY124" fmla="*/ 2187876 h 5311527"/>
                <a:gd name="connsiteX125" fmla="*/ 3473269 w 5018840"/>
                <a:gd name="connsiteY125" fmla="*/ 2203332 h 5311527"/>
                <a:gd name="connsiteX126" fmla="*/ 3470071 w 5018840"/>
                <a:gd name="connsiteY126" fmla="*/ 2245435 h 5311527"/>
                <a:gd name="connsiteX127" fmla="*/ 3428500 w 5018840"/>
                <a:gd name="connsiteY127" fmla="*/ 2252364 h 5311527"/>
                <a:gd name="connsiteX128" fmla="*/ 3144435 w 5018840"/>
                <a:gd name="connsiteY128" fmla="*/ 2005072 h 5311527"/>
                <a:gd name="connsiteX129" fmla="*/ 3137507 w 5018840"/>
                <a:gd name="connsiteY129" fmla="*/ 2000808 h 5311527"/>
                <a:gd name="connsiteX130" fmla="*/ 3058096 w 5018840"/>
                <a:gd name="connsiteY130" fmla="*/ 1930458 h 5311527"/>
                <a:gd name="connsiteX131" fmla="*/ 3049036 w 5018840"/>
                <a:gd name="connsiteY131" fmla="*/ 1879827 h 5311527"/>
                <a:gd name="connsiteX132" fmla="*/ 3072619 w 5018840"/>
                <a:gd name="connsiteY132" fmla="*/ 1868302 h 5311527"/>
                <a:gd name="connsiteX133" fmla="*/ 3444089 w 5018840"/>
                <a:gd name="connsiteY133" fmla="*/ 1807346 h 5311527"/>
                <a:gd name="connsiteX134" fmla="*/ 3471670 w 5018840"/>
                <a:gd name="connsiteY134" fmla="*/ 1820136 h 5311527"/>
                <a:gd name="connsiteX135" fmla="*/ 3651810 w 5018840"/>
                <a:gd name="connsiteY135" fmla="*/ 1974694 h 5311527"/>
                <a:gd name="connsiteX136" fmla="*/ 3666732 w 5018840"/>
                <a:gd name="connsiteY136" fmla="*/ 2022127 h 5311527"/>
                <a:gd name="connsiteX137" fmla="*/ 3622497 w 5018840"/>
                <a:gd name="connsiteY137" fmla="*/ 2037050 h 5311527"/>
                <a:gd name="connsiteX138" fmla="*/ 3596915 w 5018840"/>
                <a:gd name="connsiteY138" fmla="*/ 2022127 h 5311527"/>
                <a:gd name="connsiteX139" fmla="*/ 3520170 w 5018840"/>
                <a:gd name="connsiteY139" fmla="*/ 1956574 h 5311527"/>
                <a:gd name="connsiteX140" fmla="*/ 3507379 w 5018840"/>
                <a:gd name="connsiteY140" fmla="*/ 1939519 h 5311527"/>
                <a:gd name="connsiteX141" fmla="*/ 3429566 w 5018840"/>
                <a:gd name="connsiteY141" fmla="*/ 1870767 h 5311527"/>
                <a:gd name="connsiteX142" fmla="*/ 3420506 w 5018840"/>
                <a:gd name="connsiteY142" fmla="*/ 1818537 h 5311527"/>
                <a:gd name="connsiteX143" fmla="*/ 3444089 w 5018840"/>
                <a:gd name="connsiteY143" fmla="*/ 1807346 h 5311527"/>
                <a:gd name="connsiteX144" fmla="*/ 3538622 w 5018840"/>
                <a:gd name="connsiteY144" fmla="*/ 1697690 h 5311527"/>
                <a:gd name="connsiteX145" fmla="*/ 3567602 w 5018840"/>
                <a:gd name="connsiteY145" fmla="*/ 1710881 h 5311527"/>
                <a:gd name="connsiteX146" fmla="*/ 3748808 w 5018840"/>
                <a:gd name="connsiteY146" fmla="*/ 1867570 h 5311527"/>
                <a:gd name="connsiteX147" fmla="*/ 3766395 w 5018840"/>
                <a:gd name="connsiteY147" fmla="*/ 1900081 h 5311527"/>
                <a:gd name="connsiteX148" fmla="*/ 3747742 w 5018840"/>
                <a:gd name="connsiteY148" fmla="*/ 1927261 h 5311527"/>
                <a:gd name="connsiteX149" fmla="*/ 3712567 w 5018840"/>
                <a:gd name="connsiteY149" fmla="*/ 1923531 h 5311527"/>
                <a:gd name="connsiteX150" fmla="*/ 3665134 w 5018840"/>
                <a:gd name="connsiteY150" fmla="*/ 1883026 h 5311527"/>
                <a:gd name="connsiteX151" fmla="*/ 3525498 w 5018840"/>
                <a:gd name="connsiteY151" fmla="*/ 1761511 h 5311527"/>
                <a:gd name="connsiteX152" fmla="*/ 3514839 w 5018840"/>
                <a:gd name="connsiteY152" fmla="*/ 1709282 h 5311527"/>
                <a:gd name="connsiteX153" fmla="*/ 3538622 w 5018840"/>
                <a:gd name="connsiteY153" fmla="*/ 1697690 h 5311527"/>
                <a:gd name="connsiteX154" fmla="*/ 3467606 w 5018840"/>
                <a:gd name="connsiteY154" fmla="*/ 1451865 h 5311527"/>
                <a:gd name="connsiteX155" fmla="*/ 3499383 w 5018840"/>
                <a:gd name="connsiteY155" fmla="*/ 1469453 h 5311527"/>
                <a:gd name="connsiteX156" fmla="*/ 3837811 w 5018840"/>
                <a:gd name="connsiteY156" fmla="*/ 1775369 h 5311527"/>
                <a:gd name="connsiteX157" fmla="*/ 3856998 w 5018840"/>
                <a:gd name="connsiteY157" fmla="*/ 1811077 h 5311527"/>
                <a:gd name="connsiteX158" fmla="*/ 3841542 w 5018840"/>
                <a:gd name="connsiteY158" fmla="*/ 1832928 h 5311527"/>
                <a:gd name="connsiteX159" fmla="*/ 3810098 w 5018840"/>
                <a:gd name="connsiteY159" fmla="*/ 1831862 h 5311527"/>
                <a:gd name="connsiteX160" fmla="*/ 3787713 w 5018840"/>
                <a:gd name="connsiteY160" fmla="*/ 1813209 h 5311527"/>
                <a:gd name="connsiteX161" fmla="*/ 3458346 w 5018840"/>
                <a:gd name="connsiteY161" fmla="*/ 1515820 h 5311527"/>
                <a:gd name="connsiteX162" fmla="*/ 3443423 w 5018840"/>
                <a:gd name="connsiteY162" fmla="*/ 1461458 h 5311527"/>
                <a:gd name="connsiteX163" fmla="*/ 3467606 w 5018840"/>
                <a:gd name="connsiteY163" fmla="*/ 1451865 h 5311527"/>
                <a:gd name="connsiteX164" fmla="*/ 3419707 w 5018840"/>
                <a:gd name="connsiteY164" fmla="*/ 1000785 h 5311527"/>
                <a:gd name="connsiteX165" fmla="*/ 3403985 w 5018840"/>
                <a:gd name="connsiteY165" fmla="*/ 1011110 h 5311527"/>
                <a:gd name="connsiteX166" fmla="*/ 2562448 w 5018840"/>
                <a:gd name="connsiteY166" fmla="*/ 1942182 h 5311527"/>
                <a:gd name="connsiteX167" fmla="*/ 1920770 w 5018840"/>
                <a:gd name="connsiteY167" fmla="*/ 2652078 h 5311527"/>
                <a:gd name="connsiteX168" fmla="*/ 1871738 w 5018840"/>
                <a:gd name="connsiteY168" fmla="*/ 2775191 h 5311527"/>
                <a:gd name="connsiteX169" fmla="*/ 1933028 w 5018840"/>
                <a:gd name="connsiteY169" fmla="*/ 2907364 h 5311527"/>
                <a:gd name="connsiteX170" fmla="*/ 2332211 w 5018840"/>
                <a:gd name="connsiteY170" fmla="*/ 3267642 h 5311527"/>
                <a:gd name="connsiteX171" fmla="*/ 2593892 w 5018840"/>
                <a:gd name="connsiteY171" fmla="*/ 3254851 h 5311527"/>
                <a:gd name="connsiteX172" fmla="*/ 2884887 w 5018840"/>
                <a:gd name="connsiteY172" fmla="*/ 2932946 h 5311527"/>
                <a:gd name="connsiteX173" fmla="*/ 4076575 w 5018840"/>
                <a:gd name="connsiteY173" fmla="*/ 1615480 h 5311527"/>
                <a:gd name="connsiteX174" fmla="*/ 4076042 w 5018840"/>
                <a:gd name="connsiteY174" fmla="*/ 1588300 h 5311527"/>
                <a:gd name="connsiteX175" fmla="*/ 3435429 w 5018840"/>
                <a:gd name="connsiteY175" fmla="*/ 1010045 h 5311527"/>
                <a:gd name="connsiteX176" fmla="*/ 3419707 w 5018840"/>
                <a:gd name="connsiteY176" fmla="*/ 1000785 h 5311527"/>
                <a:gd name="connsiteX177" fmla="*/ 3413644 w 5018840"/>
                <a:gd name="connsiteY177" fmla="*/ 901588 h 5311527"/>
                <a:gd name="connsiteX178" fmla="*/ 3429567 w 5018840"/>
                <a:gd name="connsiteY178" fmla="*/ 910383 h 5311527"/>
                <a:gd name="connsiteX179" fmla="*/ 4175171 w 5018840"/>
                <a:gd name="connsiteY179" fmla="*/ 1583503 h 5311527"/>
                <a:gd name="connsiteX180" fmla="*/ 4175704 w 5018840"/>
                <a:gd name="connsiteY180" fmla="*/ 1610684 h 5311527"/>
                <a:gd name="connsiteX181" fmla="*/ 2642924 w 5018840"/>
                <a:gd name="connsiteY181" fmla="*/ 3305482 h 5311527"/>
                <a:gd name="connsiteX182" fmla="*/ 2287976 w 5018840"/>
                <a:gd name="connsiteY182" fmla="*/ 3324135 h 5311527"/>
                <a:gd name="connsiteX183" fmla="*/ 1883996 w 5018840"/>
                <a:gd name="connsiteY183" fmla="*/ 2959594 h 5311527"/>
                <a:gd name="connsiteX184" fmla="*/ 1800855 w 5018840"/>
                <a:gd name="connsiteY184" fmla="*/ 2760269 h 5311527"/>
                <a:gd name="connsiteX185" fmla="*/ 1866409 w 5018840"/>
                <a:gd name="connsiteY185" fmla="*/ 2606778 h 5311527"/>
                <a:gd name="connsiteX186" fmla="*/ 2826794 w 5018840"/>
                <a:gd name="connsiteY186" fmla="*/ 1544600 h 5311527"/>
                <a:gd name="connsiteX187" fmla="*/ 3398122 w 5018840"/>
                <a:gd name="connsiteY187" fmla="*/ 911982 h 5311527"/>
                <a:gd name="connsiteX188" fmla="*/ 3413644 w 5018840"/>
                <a:gd name="connsiteY188" fmla="*/ 901588 h 5311527"/>
                <a:gd name="connsiteX189" fmla="*/ 3446622 w 5018840"/>
                <a:gd name="connsiteY189" fmla="*/ 577819 h 5311527"/>
                <a:gd name="connsiteX190" fmla="*/ 3478066 w 5018840"/>
                <a:gd name="connsiteY190" fmla="*/ 593807 h 5311527"/>
                <a:gd name="connsiteX191" fmla="*/ 3971582 w 5018840"/>
                <a:gd name="connsiteY191" fmla="*/ 1039359 h 5311527"/>
                <a:gd name="connsiteX192" fmla="*/ 4485351 w 5018840"/>
                <a:gd name="connsiteY192" fmla="*/ 1503031 h 5311527"/>
                <a:gd name="connsiteX193" fmla="*/ 4507735 w 5018840"/>
                <a:gd name="connsiteY193" fmla="*/ 1539805 h 5311527"/>
                <a:gd name="connsiteX194" fmla="*/ 4495477 w 5018840"/>
                <a:gd name="connsiteY194" fmla="*/ 1563788 h 5311527"/>
                <a:gd name="connsiteX195" fmla="*/ 4428325 w 5018840"/>
                <a:gd name="connsiteY195" fmla="*/ 1637866 h 5311527"/>
                <a:gd name="connsiteX196" fmla="*/ 4368634 w 5018840"/>
                <a:gd name="connsiteY196" fmla="*/ 1640531 h 5311527"/>
                <a:gd name="connsiteX197" fmla="*/ 3933742 w 5018840"/>
                <a:gd name="connsiteY197" fmla="*/ 1247744 h 5311527"/>
                <a:gd name="connsiteX198" fmla="*/ 3359750 w 5018840"/>
                <a:gd name="connsiteY198" fmla="*/ 729179 h 5311527"/>
                <a:gd name="connsiteX199" fmla="*/ 3356552 w 5018840"/>
                <a:gd name="connsiteY199" fmla="*/ 663624 h 5311527"/>
                <a:gd name="connsiteX200" fmla="*/ 3416776 w 5018840"/>
                <a:gd name="connsiteY200" fmla="*/ 597005 h 5311527"/>
                <a:gd name="connsiteX201" fmla="*/ 3446622 w 5018840"/>
                <a:gd name="connsiteY201" fmla="*/ 577819 h 5311527"/>
                <a:gd name="connsiteX202" fmla="*/ 4352179 w 5018840"/>
                <a:gd name="connsiteY202" fmla="*/ 270038 h 5311527"/>
                <a:gd name="connsiteX203" fmla="*/ 4367568 w 5018840"/>
                <a:gd name="connsiteY203" fmla="*/ 278299 h 5311527"/>
                <a:gd name="connsiteX204" fmla="*/ 4743302 w 5018840"/>
                <a:gd name="connsiteY204" fmla="*/ 617790 h 5311527"/>
                <a:gd name="connsiteX205" fmla="*/ 4745434 w 5018840"/>
                <a:gd name="connsiteY205" fmla="*/ 646571 h 5311527"/>
                <a:gd name="connsiteX206" fmla="*/ 4251917 w 5018840"/>
                <a:gd name="connsiteY206" fmla="*/ 1192318 h 5311527"/>
                <a:gd name="connsiteX207" fmla="*/ 4234329 w 5018840"/>
                <a:gd name="connsiteY207" fmla="*/ 1204576 h 5311527"/>
                <a:gd name="connsiteX208" fmla="*/ 4223137 w 5018840"/>
                <a:gd name="connsiteY208" fmla="*/ 1196049 h 5311527"/>
                <a:gd name="connsiteX209" fmla="*/ 3844206 w 5018840"/>
                <a:gd name="connsiteY209" fmla="*/ 853891 h 5311527"/>
                <a:gd name="connsiteX210" fmla="*/ 3843673 w 5018840"/>
                <a:gd name="connsiteY210" fmla="*/ 825111 h 5311527"/>
                <a:gd name="connsiteX211" fmla="*/ 4337190 w 5018840"/>
                <a:gd name="connsiteY211" fmla="*/ 279364 h 5311527"/>
                <a:gd name="connsiteX212" fmla="*/ 4352179 w 5018840"/>
                <a:gd name="connsiteY212" fmla="*/ 270038 h 5311527"/>
                <a:gd name="connsiteX213" fmla="*/ 4381958 w 5018840"/>
                <a:gd name="connsiteY213" fmla="*/ 29 h 5311527"/>
                <a:gd name="connsiteX214" fmla="*/ 4411803 w 5018840"/>
                <a:gd name="connsiteY214" fmla="*/ 15018 h 5311527"/>
                <a:gd name="connsiteX215" fmla="*/ 4891464 w 5018840"/>
                <a:gd name="connsiteY215" fmla="*/ 447779 h 5311527"/>
                <a:gd name="connsiteX216" fmla="*/ 4996989 w 5018840"/>
                <a:gd name="connsiteY216" fmla="*/ 542645 h 5311527"/>
                <a:gd name="connsiteX217" fmla="*/ 5018840 w 5018840"/>
                <a:gd name="connsiteY217" fmla="*/ 567694 h 5311527"/>
                <a:gd name="connsiteX218" fmla="*/ 5018307 w 5018840"/>
                <a:gd name="connsiteY218" fmla="*/ 589012 h 5311527"/>
                <a:gd name="connsiteX219" fmla="*/ 4936232 w 5018840"/>
                <a:gd name="connsiteY219" fmla="*/ 679614 h 5311527"/>
                <a:gd name="connsiteX220" fmla="*/ 4882404 w 5018840"/>
                <a:gd name="connsiteY220" fmla="*/ 682812 h 5311527"/>
                <a:gd name="connsiteX221" fmla="*/ 4288690 w 5018840"/>
                <a:gd name="connsiteY221" fmla="*/ 146126 h 5311527"/>
                <a:gd name="connsiteX222" fmla="*/ 4286559 w 5018840"/>
                <a:gd name="connsiteY222" fmla="*/ 92297 h 5311527"/>
                <a:gd name="connsiteX223" fmla="*/ 4353711 w 5018840"/>
                <a:gd name="connsiteY223" fmla="*/ 18217 h 5311527"/>
                <a:gd name="connsiteX224" fmla="*/ 4381958 w 5018840"/>
                <a:gd name="connsiteY224" fmla="*/ 29 h 531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5018840" h="5311527">
                  <a:moveTo>
                    <a:pt x="1363501" y="3844634"/>
                  </a:moveTo>
                  <a:cubicBezTo>
                    <a:pt x="1367298" y="3843368"/>
                    <a:pt x="1371562" y="3844834"/>
                    <a:pt x="1377691" y="3851229"/>
                  </a:cubicBezTo>
                  <a:cubicBezTo>
                    <a:pt x="1386751" y="3860822"/>
                    <a:pt x="1387284" y="3865619"/>
                    <a:pt x="1378224" y="3875212"/>
                  </a:cubicBezTo>
                  <a:cubicBezTo>
                    <a:pt x="1247649" y="4014846"/>
                    <a:pt x="1117608" y="4155014"/>
                    <a:pt x="987567" y="4294649"/>
                  </a:cubicBezTo>
                  <a:cubicBezTo>
                    <a:pt x="734945" y="4566456"/>
                    <a:pt x="482858" y="4838796"/>
                    <a:pt x="229171" y="5109538"/>
                  </a:cubicBezTo>
                  <a:cubicBezTo>
                    <a:pt x="168947" y="5174025"/>
                    <a:pt x="97531" y="5226788"/>
                    <a:pt x="31977" y="5285946"/>
                  </a:cubicBezTo>
                  <a:cubicBezTo>
                    <a:pt x="22384" y="5294473"/>
                    <a:pt x="12258" y="5303000"/>
                    <a:pt x="2665" y="5311527"/>
                  </a:cubicBezTo>
                  <a:cubicBezTo>
                    <a:pt x="2132" y="5310462"/>
                    <a:pt x="1066" y="5309929"/>
                    <a:pt x="0" y="5308863"/>
                  </a:cubicBezTo>
                  <a:cubicBezTo>
                    <a:pt x="50631" y="5254502"/>
                    <a:pt x="101262" y="5200140"/>
                    <a:pt x="151359" y="5145779"/>
                  </a:cubicBezTo>
                  <a:cubicBezTo>
                    <a:pt x="551609" y="4715151"/>
                    <a:pt x="951859" y="4285056"/>
                    <a:pt x="1352109" y="3854427"/>
                  </a:cubicBezTo>
                  <a:cubicBezTo>
                    <a:pt x="1356372" y="3849897"/>
                    <a:pt x="1359703" y="3845900"/>
                    <a:pt x="1363501" y="3844634"/>
                  </a:cubicBezTo>
                  <a:close/>
                  <a:moveTo>
                    <a:pt x="1625514" y="3319871"/>
                  </a:moveTo>
                  <a:cubicBezTo>
                    <a:pt x="1621651" y="3321070"/>
                    <a:pt x="1618586" y="3325467"/>
                    <a:pt x="1614855" y="3332129"/>
                  </a:cubicBezTo>
                  <a:cubicBezTo>
                    <a:pt x="1563691" y="3424330"/>
                    <a:pt x="1512528" y="3516000"/>
                    <a:pt x="1461364" y="3608201"/>
                  </a:cubicBezTo>
                  <a:cubicBezTo>
                    <a:pt x="1459232" y="3611932"/>
                    <a:pt x="1454436" y="3615129"/>
                    <a:pt x="1457633" y="3622058"/>
                  </a:cubicBezTo>
                  <a:cubicBezTo>
                    <a:pt x="1461364" y="3617261"/>
                    <a:pt x="1465095" y="3613531"/>
                    <a:pt x="1467760" y="3609800"/>
                  </a:cubicBezTo>
                  <a:cubicBezTo>
                    <a:pt x="1527451" y="3530390"/>
                    <a:pt x="1586609" y="3450979"/>
                    <a:pt x="1645767" y="3371568"/>
                  </a:cubicBezTo>
                  <a:cubicBezTo>
                    <a:pt x="1664953" y="3346519"/>
                    <a:pt x="1663887" y="3347585"/>
                    <a:pt x="1640970" y="3326800"/>
                  </a:cubicBezTo>
                  <a:cubicBezTo>
                    <a:pt x="1634042" y="3320671"/>
                    <a:pt x="1629378" y="3318672"/>
                    <a:pt x="1625514" y="3319871"/>
                  </a:cubicBezTo>
                  <a:close/>
                  <a:moveTo>
                    <a:pt x="1651230" y="3238396"/>
                  </a:moveTo>
                  <a:cubicBezTo>
                    <a:pt x="1655094" y="3238063"/>
                    <a:pt x="1659357" y="3240728"/>
                    <a:pt x="1664953" y="3245791"/>
                  </a:cubicBezTo>
                  <a:cubicBezTo>
                    <a:pt x="1771009" y="3341190"/>
                    <a:pt x="1877067" y="3436056"/>
                    <a:pt x="1983126" y="3530922"/>
                  </a:cubicBezTo>
                  <a:cubicBezTo>
                    <a:pt x="1995916" y="3542647"/>
                    <a:pt x="1994318" y="3547976"/>
                    <a:pt x="1980461" y="3557037"/>
                  </a:cubicBezTo>
                  <a:cubicBezTo>
                    <a:pt x="1829101" y="3655100"/>
                    <a:pt x="1677744" y="3753697"/>
                    <a:pt x="1526918" y="3852294"/>
                  </a:cubicBezTo>
                  <a:cubicBezTo>
                    <a:pt x="1512528" y="3861354"/>
                    <a:pt x="1496006" y="3868282"/>
                    <a:pt x="1476820" y="3867750"/>
                  </a:cubicBezTo>
                  <a:cubicBezTo>
                    <a:pt x="1401140" y="3867750"/>
                    <a:pt x="1344647" y="3777680"/>
                    <a:pt x="1380888" y="3712127"/>
                  </a:cubicBezTo>
                  <a:cubicBezTo>
                    <a:pt x="1466694" y="3557570"/>
                    <a:pt x="1554098" y="3403545"/>
                    <a:pt x="1639904" y="3248988"/>
                  </a:cubicBezTo>
                  <a:cubicBezTo>
                    <a:pt x="1643902" y="3242060"/>
                    <a:pt x="1647366" y="3238729"/>
                    <a:pt x="1651230" y="3238396"/>
                  </a:cubicBezTo>
                  <a:close/>
                  <a:moveTo>
                    <a:pt x="1909644" y="3080042"/>
                  </a:moveTo>
                  <a:cubicBezTo>
                    <a:pt x="1912775" y="3079909"/>
                    <a:pt x="1915973" y="3081908"/>
                    <a:pt x="1920236" y="3085905"/>
                  </a:cubicBezTo>
                  <a:cubicBezTo>
                    <a:pt x="1990054" y="3149327"/>
                    <a:pt x="2060404" y="3212748"/>
                    <a:pt x="2130221" y="3275637"/>
                  </a:cubicBezTo>
                  <a:cubicBezTo>
                    <a:pt x="2133952" y="3278835"/>
                    <a:pt x="2137682" y="3280966"/>
                    <a:pt x="2140880" y="3283098"/>
                  </a:cubicBezTo>
                  <a:cubicBezTo>
                    <a:pt x="2136616" y="3288428"/>
                    <a:pt x="2133952" y="3291625"/>
                    <a:pt x="2131287" y="3294823"/>
                  </a:cubicBezTo>
                  <a:cubicBezTo>
                    <a:pt x="2089183" y="3341190"/>
                    <a:pt x="2047080" y="3387557"/>
                    <a:pt x="2006042" y="3433924"/>
                  </a:cubicBezTo>
                  <a:cubicBezTo>
                    <a:pt x="1998048" y="3442985"/>
                    <a:pt x="1993784" y="3442985"/>
                    <a:pt x="1984724" y="3434990"/>
                  </a:cubicBezTo>
                  <a:cubicBezTo>
                    <a:pt x="1915440" y="3371569"/>
                    <a:pt x="1846156" y="3309213"/>
                    <a:pt x="1775806" y="3246857"/>
                  </a:cubicBezTo>
                  <a:cubicBezTo>
                    <a:pt x="1766212" y="3238330"/>
                    <a:pt x="1766745" y="3233533"/>
                    <a:pt x="1775273" y="3224473"/>
                  </a:cubicBezTo>
                  <a:cubicBezTo>
                    <a:pt x="1817376" y="3179172"/>
                    <a:pt x="1858414" y="3133338"/>
                    <a:pt x="1899451" y="3086971"/>
                  </a:cubicBezTo>
                  <a:cubicBezTo>
                    <a:pt x="1903449" y="3082441"/>
                    <a:pt x="1906513" y="3080175"/>
                    <a:pt x="1909644" y="3080042"/>
                  </a:cubicBezTo>
                  <a:close/>
                  <a:moveTo>
                    <a:pt x="2638128" y="2708040"/>
                  </a:moveTo>
                  <a:cubicBezTo>
                    <a:pt x="2646122" y="2709106"/>
                    <a:pt x="2651985" y="2713903"/>
                    <a:pt x="2657847" y="2719232"/>
                  </a:cubicBezTo>
                  <a:cubicBezTo>
                    <a:pt x="2722869" y="2775725"/>
                    <a:pt x="2787889" y="2831686"/>
                    <a:pt x="2852377" y="2888180"/>
                  </a:cubicBezTo>
                  <a:cubicBezTo>
                    <a:pt x="2858239" y="2902037"/>
                    <a:pt x="2860371" y="2915893"/>
                    <a:pt x="2849179" y="2928684"/>
                  </a:cubicBezTo>
                  <a:cubicBezTo>
                    <a:pt x="2837987" y="2941475"/>
                    <a:pt x="2823597" y="2942008"/>
                    <a:pt x="2808142" y="2936679"/>
                  </a:cubicBezTo>
                  <a:cubicBezTo>
                    <a:pt x="2742588" y="2879652"/>
                    <a:pt x="2677567" y="2823159"/>
                    <a:pt x="2612013" y="2766132"/>
                  </a:cubicBezTo>
                  <a:cubicBezTo>
                    <a:pt x="2598689" y="2754940"/>
                    <a:pt x="2594426" y="2741083"/>
                    <a:pt x="2601887" y="2725627"/>
                  </a:cubicBezTo>
                  <a:cubicBezTo>
                    <a:pt x="2608815" y="2710705"/>
                    <a:pt x="2622139" y="2705375"/>
                    <a:pt x="2638128" y="2708040"/>
                  </a:cubicBezTo>
                  <a:close/>
                  <a:moveTo>
                    <a:pt x="2348467" y="2661939"/>
                  </a:moveTo>
                  <a:cubicBezTo>
                    <a:pt x="2356461" y="2661273"/>
                    <a:pt x="2364989" y="2664071"/>
                    <a:pt x="2373249" y="2670733"/>
                  </a:cubicBezTo>
                  <a:cubicBezTo>
                    <a:pt x="2396699" y="2689386"/>
                    <a:pt x="2418550" y="2709105"/>
                    <a:pt x="2441467" y="2728825"/>
                  </a:cubicBezTo>
                  <a:cubicBezTo>
                    <a:pt x="2545395" y="2818895"/>
                    <a:pt x="2648788" y="2908964"/>
                    <a:pt x="2752714" y="2999034"/>
                  </a:cubicBezTo>
                  <a:cubicBezTo>
                    <a:pt x="2763373" y="3035275"/>
                    <a:pt x="2745253" y="3055527"/>
                    <a:pt x="2709012" y="3047533"/>
                  </a:cubicBezTo>
                  <a:cubicBezTo>
                    <a:pt x="2624805" y="2975051"/>
                    <a:pt x="2540598" y="2902569"/>
                    <a:pt x="2456923" y="2830087"/>
                  </a:cubicBezTo>
                  <a:cubicBezTo>
                    <a:pt x="2418550" y="2797043"/>
                    <a:pt x="2380178" y="2764000"/>
                    <a:pt x="2341805" y="2730423"/>
                  </a:cubicBezTo>
                  <a:cubicBezTo>
                    <a:pt x="2338074" y="2727226"/>
                    <a:pt x="2334343" y="2724028"/>
                    <a:pt x="2331146" y="2720830"/>
                  </a:cubicBezTo>
                  <a:cubicBezTo>
                    <a:pt x="2317289" y="2706440"/>
                    <a:pt x="2315690" y="2687787"/>
                    <a:pt x="2326882" y="2673930"/>
                  </a:cubicBezTo>
                  <a:cubicBezTo>
                    <a:pt x="2333011" y="2666735"/>
                    <a:pt x="2340473" y="2662605"/>
                    <a:pt x="2348467" y="2661939"/>
                  </a:cubicBezTo>
                  <a:close/>
                  <a:moveTo>
                    <a:pt x="2706879" y="2613640"/>
                  </a:moveTo>
                  <a:cubicBezTo>
                    <a:pt x="2715140" y="2612108"/>
                    <a:pt x="2723934" y="2613973"/>
                    <a:pt x="2731395" y="2620102"/>
                  </a:cubicBezTo>
                  <a:cubicBezTo>
                    <a:pt x="2800147" y="2678194"/>
                    <a:pt x="2869431" y="2735754"/>
                    <a:pt x="2934985" y="2797577"/>
                  </a:cubicBezTo>
                  <a:cubicBezTo>
                    <a:pt x="2943512" y="2832752"/>
                    <a:pt x="2929122" y="2848741"/>
                    <a:pt x="2891815" y="2844477"/>
                  </a:cubicBezTo>
                  <a:cubicBezTo>
                    <a:pt x="2825729" y="2787451"/>
                    <a:pt x="2759641" y="2730424"/>
                    <a:pt x="2693555" y="2673397"/>
                  </a:cubicBezTo>
                  <a:cubicBezTo>
                    <a:pt x="2677566" y="2659541"/>
                    <a:pt x="2674901" y="2642486"/>
                    <a:pt x="2685560" y="2627563"/>
                  </a:cubicBezTo>
                  <a:cubicBezTo>
                    <a:pt x="2690890" y="2620102"/>
                    <a:pt x="2698618" y="2615172"/>
                    <a:pt x="2706879" y="2613640"/>
                  </a:cubicBezTo>
                  <a:close/>
                  <a:moveTo>
                    <a:pt x="2806542" y="2503386"/>
                  </a:moveTo>
                  <a:cubicBezTo>
                    <a:pt x="2815336" y="2503119"/>
                    <a:pt x="2824663" y="2506583"/>
                    <a:pt x="2833190" y="2514044"/>
                  </a:cubicBezTo>
                  <a:cubicBezTo>
                    <a:pt x="2894481" y="2566807"/>
                    <a:pt x="2956304" y="2620103"/>
                    <a:pt x="3017060" y="2673399"/>
                  </a:cubicBezTo>
                  <a:cubicBezTo>
                    <a:pt x="3022923" y="2678196"/>
                    <a:pt x="3027187" y="2684591"/>
                    <a:pt x="3032516" y="2689921"/>
                  </a:cubicBezTo>
                  <a:cubicBezTo>
                    <a:pt x="3036247" y="2723497"/>
                    <a:pt x="3023989" y="2736821"/>
                    <a:pt x="2990946" y="2735755"/>
                  </a:cubicBezTo>
                  <a:cubicBezTo>
                    <a:pt x="2947243" y="2703777"/>
                    <a:pt x="2908338" y="2665938"/>
                    <a:pt x="2867299" y="2630763"/>
                  </a:cubicBezTo>
                  <a:cubicBezTo>
                    <a:pt x="2840651" y="2608378"/>
                    <a:pt x="2814536" y="2585460"/>
                    <a:pt x="2788954" y="2562543"/>
                  </a:cubicBezTo>
                  <a:cubicBezTo>
                    <a:pt x="2771900" y="2547088"/>
                    <a:pt x="2770301" y="2529500"/>
                    <a:pt x="2783092" y="2515110"/>
                  </a:cubicBezTo>
                  <a:cubicBezTo>
                    <a:pt x="2789488" y="2507649"/>
                    <a:pt x="2797748" y="2503652"/>
                    <a:pt x="2806542" y="2503386"/>
                  </a:cubicBezTo>
                  <a:close/>
                  <a:moveTo>
                    <a:pt x="2975955" y="2325178"/>
                  </a:moveTo>
                  <a:cubicBezTo>
                    <a:pt x="2984549" y="2325245"/>
                    <a:pt x="2993876" y="2329375"/>
                    <a:pt x="3003735" y="2337636"/>
                  </a:cubicBezTo>
                  <a:cubicBezTo>
                    <a:pt x="3068756" y="2393596"/>
                    <a:pt x="3133777" y="2450090"/>
                    <a:pt x="3198797" y="2506583"/>
                  </a:cubicBezTo>
                  <a:cubicBezTo>
                    <a:pt x="3205193" y="2520973"/>
                    <a:pt x="3206792" y="2534830"/>
                    <a:pt x="3195067" y="2547621"/>
                  </a:cubicBezTo>
                  <a:cubicBezTo>
                    <a:pt x="3183875" y="2559879"/>
                    <a:pt x="3170018" y="2560945"/>
                    <a:pt x="3155095" y="2555082"/>
                  </a:cubicBezTo>
                  <a:cubicBezTo>
                    <a:pt x="3090074" y="2499122"/>
                    <a:pt x="3024520" y="2443162"/>
                    <a:pt x="2960033" y="2386667"/>
                  </a:cubicBezTo>
                  <a:cubicBezTo>
                    <a:pt x="2942978" y="2371745"/>
                    <a:pt x="2940313" y="2351493"/>
                    <a:pt x="2952571" y="2337103"/>
                  </a:cubicBezTo>
                  <a:cubicBezTo>
                    <a:pt x="2959500" y="2329109"/>
                    <a:pt x="2967361" y="2325111"/>
                    <a:pt x="2975955" y="2325178"/>
                  </a:cubicBezTo>
                  <a:close/>
                  <a:moveTo>
                    <a:pt x="2720003" y="2277678"/>
                  </a:moveTo>
                  <a:cubicBezTo>
                    <a:pt x="2729397" y="2278344"/>
                    <a:pt x="2739656" y="2283274"/>
                    <a:pt x="2750049" y="2292334"/>
                  </a:cubicBezTo>
                  <a:cubicBezTo>
                    <a:pt x="2867832" y="2394662"/>
                    <a:pt x="2986148" y="2496990"/>
                    <a:pt x="3103931" y="2599318"/>
                  </a:cubicBezTo>
                  <a:cubicBezTo>
                    <a:pt x="3106063" y="2600916"/>
                    <a:pt x="3108728" y="2601982"/>
                    <a:pt x="3110860" y="2603581"/>
                  </a:cubicBezTo>
                  <a:cubicBezTo>
                    <a:pt x="3131645" y="2629696"/>
                    <a:pt x="3127381" y="2655811"/>
                    <a:pt x="3101266" y="2663805"/>
                  </a:cubicBezTo>
                  <a:cubicBezTo>
                    <a:pt x="3086343" y="2668602"/>
                    <a:pt x="3075152" y="2661673"/>
                    <a:pt x="3064492" y="2653679"/>
                  </a:cubicBezTo>
                  <a:cubicBezTo>
                    <a:pt x="2984549" y="2583862"/>
                    <a:pt x="2904073" y="2514045"/>
                    <a:pt x="2824130" y="2444228"/>
                  </a:cubicBezTo>
                  <a:cubicBezTo>
                    <a:pt x="2784691" y="2410117"/>
                    <a:pt x="2745252" y="2376008"/>
                    <a:pt x="2706346" y="2341899"/>
                  </a:cubicBezTo>
                  <a:cubicBezTo>
                    <a:pt x="2684495" y="2322713"/>
                    <a:pt x="2680765" y="2304592"/>
                    <a:pt x="2695154" y="2288604"/>
                  </a:cubicBezTo>
                  <a:cubicBezTo>
                    <a:pt x="2702083" y="2280610"/>
                    <a:pt x="2710610" y="2277012"/>
                    <a:pt x="2720003" y="2277678"/>
                  </a:cubicBezTo>
                  <a:close/>
                  <a:moveTo>
                    <a:pt x="3064159" y="2222052"/>
                  </a:moveTo>
                  <a:cubicBezTo>
                    <a:pt x="3072753" y="2221319"/>
                    <a:pt x="3081813" y="2224117"/>
                    <a:pt x="3089541" y="2231045"/>
                  </a:cubicBezTo>
                  <a:cubicBezTo>
                    <a:pt x="3154563" y="2287005"/>
                    <a:pt x="3219583" y="2343500"/>
                    <a:pt x="3284071" y="2399993"/>
                  </a:cubicBezTo>
                  <a:cubicBezTo>
                    <a:pt x="3286202" y="2401592"/>
                    <a:pt x="3287802" y="2404257"/>
                    <a:pt x="3289400" y="2406388"/>
                  </a:cubicBezTo>
                  <a:cubicBezTo>
                    <a:pt x="3298461" y="2441563"/>
                    <a:pt x="3284071" y="2457019"/>
                    <a:pt x="3246231" y="2452755"/>
                  </a:cubicBezTo>
                  <a:cubicBezTo>
                    <a:pt x="3180677" y="2396262"/>
                    <a:pt x="3115123" y="2339769"/>
                    <a:pt x="3049569" y="2283275"/>
                  </a:cubicBezTo>
                  <a:cubicBezTo>
                    <a:pt x="3031982" y="2267819"/>
                    <a:pt x="3028784" y="2249698"/>
                    <a:pt x="3041575" y="2234243"/>
                  </a:cubicBezTo>
                  <a:cubicBezTo>
                    <a:pt x="3047438" y="2227048"/>
                    <a:pt x="3055565" y="2222784"/>
                    <a:pt x="3064159" y="2222052"/>
                  </a:cubicBezTo>
                  <a:close/>
                  <a:moveTo>
                    <a:pt x="3160224" y="2111130"/>
                  </a:moveTo>
                  <a:cubicBezTo>
                    <a:pt x="3168285" y="2110330"/>
                    <a:pt x="3176679" y="2112995"/>
                    <a:pt x="3184407" y="2119657"/>
                  </a:cubicBezTo>
                  <a:cubicBezTo>
                    <a:pt x="3248896" y="2175084"/>
                    <a:pt x="3313383" y="2231045"/>
                    <a:pt x="3377871" y="2287006"/>
                  </a:cubicBezTo>
                  <a:cubicBezTo>
                    <a:pt x="3381602" y="2290204"/>
                    <a:pt x="3384266" y="2294467"/>
                    <a:pt x="3387464" y="2298198"/>
                  </a:cubicBezTo>
                  <a:cubicBezTo>
                    <a:pt x="3391195" y="2332307"/>
                    <a:pt x="3379470" y="2345098"/>
                    <a:pt x="3345361" y="2344032"/>
                  </a:cubicBezTo>
                  <a:cubicBezTo>
                    <a:pt x="3292065" y="2298731"/>
                    <a:pt x="3238770" y="2253429"/>
                    <a:pt x="3186006" y="2207595"/>
                  </a:cubicBezTo>
                  <a:cubicBezTo>
                    <a:pt x="3171083" y="2194803"/>
                    <a:pt x="3156161" y="2182546"/>
                    <a:pt x="3142304" y="2169222"/>
                  </a:cubicBezTo>
                  <a:cubicBezTo>
                    <a:pt x="3126848" y="2154299"/>
                    <a:pt x="3125782" y="2137777"/>
                    <a:pt x="3138040" y="2123387"/>
                  </a:cubicBezTo>
                  <a:cubicBezTo>
                    <a:pt x="3144436" y="2116193"/>
                    <a:pt x="3152163" y="2111929"/>
                    <a:pt x="3160224" y="2111130"/>
                  </a:cubicBezTo>
                  <a:close/>
                  <a:moveTo>
                    <a:pt x="3361482" y="1912537"/>
                  </a:moveTo>
                  <a:cubicBezTo>
                    <a:pt x="3368943" y="1914336"/>
                    <a:pt x="3376004" y="1918999"/>
                    <a:pt x="3382666" y="1925128"/>
                  </a:cubicBezTo>
                  <a:cubicBezTo>
                    <a:pt x="3390128" y="1932057"/>
                    <a:pt x="3398655" y="1938452"/>
                    <a:pt x="3406649" y="1944847"/>
                  </a:cubicBezTo>
                  <a:cubicBezTo>
                    <a:pt x="3433298" y="1954974"/>
                    <a:pt x="3449820" y="1978424"/>
                    <a:pt x="3471138" y="1995478"/>
                  </a:cubicBezTo>
                  <a:cubicBezTo>
                    <a:pt x="3501516" y="2019462"/>
                    <a:pt x="3529230" y="2046643"/>
                    <a:pt x="3559075" y="2070626"/>
                  </a:cubicBezTo>
                  <a:cubicBezTo>
                    <a:pt x="3566004" y="2076488"/>
                    <a:pt x="3572932" y="2082351"/>
                    <a:pt x="3575064" y="2091411"/>
                  </a:cubicBezTo>
                  <a:cubicBezTo>
                    <a:pt x="3581992" y="2105801"/>
                    <a:pt x="3584657" y="2120191"/>
                    <a:pt x="3573465" y="2133515"/>
                  </a:cubicBezTo>
                  <a:cubicBezTo>
                    <a:pt x="3560674" y="2146838"/>
                    <a:pt x="3545752" y="2146838"/>
                    <a:pt x="3529763" y="2140443"/>
                  </a:cubicBezTo>
                  <a:cubicBezTo>
                    <a:pt x="3474336" y="2091944"/>
                    <a:pt x="3418908" y="2043978"/>
                    <a:pt x="3363480" y="1995478"/>
                  </a:cubicBezTo>
                  <a:cubicBezTo>
                    <a:pt x="3350689" y="1984286"/>
                    <a:pt x="3338431" y="1973094"/>
                    <a:pt x="3326173" y="1962435"/>
                  </a:cubicBezTo>
                  <a:cubicBezTo>
                    <a:pt x="3318712" y="1944314"/>
                    <a:pt x="3320843" y="1928326"/>
                    <a:pt x="3337898" y="1917134"/>
                  </a:cubicBezTo>
                  <a:cubicBezTo>
                    <a:pt x="3346159" y="1911805"/>
                    <a:pt x="3354020" y="1910739"/>
                    <a:pt x="3361482" y="1912537"/>
                  </a:cubicBezTo>
                  <a:close/>
                  <a:moveTo>
                    <a:pt x="3072619" y="1868302"/>
                  </a:moveTo>
                  <a:cubicBezTo>
                    <a:pt x="3081413" y="1868368"/>
                    <a:pt x="3090873" y="1872366"/>
                    <a:pt x="3100200" y="1880360"/>
                  </a:cubicBezTo>
                  <a:cubicBezTo>
                    <a:pt x="3143902" y="1917667"/>
                    <a:pt x="3187604" y="1955507"/>
                    <a:pt x="3230774" y="1993347"/>
                  </a:cubicBezTo>
                  <a:cubicBezTo>
                    <a:pt x="3248894" y="1996011"/>
                    <a:pt x="3258488" y="2010935"/>
                    <a:pt x="3270746" y="2021594"/>
                  </a:cubicBezTo>
                  <a:cubicBezTo>
                    <a:pt x="3335233" y="2077022"/>
                    <a:pt x="3398655" y="2132982"/>
                    <a:pt x="3463675" y="2187876"/>
                  </a:cubicBezTo>
                  <a:cubicBezTo>
                    <a:pt x="3468472" y="2192140"/>
                    <a:pt x="3472735" y="2196404"/>
                    <a:pt x="3473269" y="2203332"/>
                  </a:cubicBezTo>
                  <a:cubicBezTo>
                    <a:pt x="3480730" y="2217722"/>
                    <a:pt x="3482329" y="2232111"/>
                    <a:pt x="3470071" y="2245435"/>
                  </a:cubicBezTo>
                  <a:cubicBezTo>
                    <a:pt x="3458346" y="2258759"/>
                    <a:pt x="3443956" y="2258226"/>
                    <a:pt x="3428500" y="2252364"/>
                  </a:cubicBezTo>
                  <a:cubicBezTo>
                    <a:pt x="3333634" y="2169756"/>
                    <a:pt x="3238768" y="2087681"/>
                    <a:pt x="3144435" y="2005072"/>
                  </a:cubicBezTo>
                  <a:cubicBezTo>
                    <a:pt x="3142303" y="2003473"/>
                    <a:pt x="3139638" y="2001874"/>
                    <a:pt x="3137507" y="2000808"/>
                  </a:cubicBezTo>
                  <a:cubicBezTo>
                    <a:pt x="3110859" y="1977358"/>
                    <a:pt x="3084744" y="1953908"/>
                    <a:pt x="3058096" y="1930458"/>
                  </a:cubicBezTo>
                  <a:cubicBezTo>
                    <a:pt x="3039443" y="1913936"/>
                    <a:pt x="3036245" y="1895283"/>
                    <a:pt x="3049036" y="1879827"/>
                  </a:cubicBezTo>
                  <a:cubicBezTo>
                    <a:pt x="3055698" y="1872099"/>
                    <a:pt x="3063826" y="1868235"/>
                    <a:pt x="3072619" y="1868302"/>
                  </a:cubicBezTo>
                  <a:close/>
                  <a:moveTo>
                    <a:pt x="3444089" y="1807346"/>
                  </a:moveTo>
                  <a:cubicBezTo>
                    <a:pt x="3452750" y="1807612"/>
                    <a:pt x="3462077" y="1811876"/>
                    <a:pt x="3471670" y="1820136"/>
                  </a:cubicBezTo>
                  <a:cubicBezTo>
                    <a:pt x="3531895" y="1871300"/>
                    <a:pt x="3592119" y="1922465"/>
                    <a:pt x="3651810" y="1974694"/>
                  </a:cubicBezTo>
                  <a:cubicBezTo>
                    <a:pt x="3665666" y="1986952"/>
                    <a:pt x="3677392" y="2001875"/>
                    <a:pt x="3666732" y="2022127"/>
                  </a:cubicBezTo>
                  <a:cubicBezTo>
                    <a:pt x="3657139" y="2040248"/>
                    <a:pt x="3641683" y="2044511"/>
                    <a:pt x="3622497" y="2037050"/>
                  </a:cubicBezTo>
                  <a:cubicBezTo>
                    <a:pt x="3609706" y="2039182"/>
                    <a:pt x="3604910" y="2028523"/>
                    <a:pt x="3596915" y="2022127"/>
                  </a:cubicBezTo>
                  <a:cubicBezTo>
                    <a:pt x="3570268" y="2001342"/>
                    <a:pt x="3546285" y="1977892"/>
                    <a:pt x="3520170" y="1956574"/>
                  </a:cubicBezTo>
                  <a:cubicBezTo>
                    <a:pt x="3514840" y="1952843"/>
                    <a:pt x="3508978" y="1947514"/>
                    <a:pt x="3507379" y="1939519"/>
                  </a:cubicBezTo>
                  <a:cubicBezTo>
                    <a:pt x="3481263" y="1916602"/>
                    <a:pt x="3455681" y="1893685"/>
                    <a:pt x="3429566" y="1870767"/>
                  </a:cubicBezTo>
                  <a:cubicBezTo>
                    <a:pt x="3409847" y="1853180"/>
                    <a:pt x="3406649" y="1833993"/>
                    <a:pt x="3420506" y="1818537"/>
                  </a:cubicBezTo>
                  <a:cubicBezTo>
                    <a:pt x="3427435" y="1810810"/>
                    <a:pt x="3435429" y="1807079"/>
                    <a:pt x="3444089" y="1807346"/>
                  </a:cubicBezTo>
                  <a:close/>
                  <a:moveTo>
                    <a:pt x="3538622" y="1697690"/>
                  </a:moveTo>
                  <a:cubicBezTo>
                    <a:pt x="3547616" y="1697957"/>
                    <a:pt x="3557476" y="1702354"/>
                    <a:pt x="3567602" y="1710881"/>
                  </a:cubicBezTo>
                  <a:cubicBezTo>
                    <a:pt x="3627827" y="1763110"/>
                    <a:pt x="3688051" y="1815341"/>
                    <a:pt x="3748808" y="1867570"/>
                  </a:cubicBezTo>
                  <a:cubicBezTo>
                    <a:pt x="3758401" y="1876098"/>
                    <a:pt x="3766395" y="1885158"/>
                    <a:pt x="3766395" y="1900081"/>
                  </a:cubicBezTo>
                  <a:cubicBezTo>
                    <a:pt x="3765329" y="1911273"/>
                    <a:pt x="3759467" y="1921399"/>
                    <a:pt x="3747742" y="1927261"/>
                  </a:cubicBezTo>
                  <a:cubicBezTo>
                    <a:pt x="3735484" y="1933657"/>
                    <a:pt x="3723226" y="1932058"/>
                    <a:pt x="3712567" y="1923531"/>
                  </a:cubicBezTo>
                  <a:cubicBezTo>
                    <a:pt x="3696578" y="1910207"/>
                    <a:pt x="3681122" y="1896350"/>
                    <a:pt x="3665134" y="1883026"/>
                  </a:cubicBezTo>
                  <a:cubicBezTo>
                    <a:pt x="3618234" y="1842522"/>
                    <a:pt x="3571866" y="1802017"/>
                    <a:pt x="3525498" y="1761511"/>
                  </a:cubicBezTo>
                  <a:cubicBezTo>
                    <a:pt x="3505779" y="1743924"/>
                    <a:pt x="3502048" y="1724737"/>
                    <a:pt x="3514839" y="1709282"/>
                  </a:cubicBezTo>
                  <a:cubicBezTo>
                    <a:pt x="3521501" y="1701288"/>
                    <a:pt x="3529629" y="1697424"/>
                    <a:pt x="3538622" y="1697690"/>
                  </a:cubicBezTo>
                  <a:close/>
                  <a:moveTo>
                    <a:pt x="3467606" y="1451865"/>
                  </a:moveTo>
                  <a:cubicBezTo>
                    <a:pt x="3476866" y="1453198"/>
                    <a:pt x="3487392" y="1459060"/>
                    <a:pt x="3499383" y="1469453"/>
                  </a:cubicBezTo>
                  <a:cubicBezTo>
                    <a:pt x="3612371" y="1571248"/>
                    <a:pt x="3725358" y="1673041"/>
                    <a:pt x="3837811" y="1775369"/>
                  </a:cubicBezTo>
                  <a:cubicBezTo>
                    <a:pt x="3846871" y="1783363"/>
                    <a:pt x="3856998" y="1791357"/>
                    <a:pt x="3856998" y="1811077"/>
                  </a:cubicBezTo>
                  <a:cubicBezTo>
                    <a:pt x="3856464" y="1817472"/>
                    <a:pt x="3852201" y="1827598"/>
                    <a:pt x="3841542" y="1832928"/>
                  </a:cubicBezTo>
                  <a:cubicBezTo>
                    <a:pt x="3830883" y="1838790"/>
                    <a:pt x="3819691" y="1838790"/>
                    <a:pt x="3810098" y="1831862"/>
                  </a:cubicBezTo>
                  <a:cubicBezTo>
                    <a:pt x="3802103" y="1826000"/>
                    <a:pt x="3795175" y="1819604"/>
                    <a:pt x="3787713" y="1813209"/>
                  </a:cubicBezTo>
                  <a:cubicBezTo>
                    <a:pt x="3677924" y="1714079"/>
                    <a:pt x="3568135" y="1614949"/>
                    <a:pt x="3458346" y="1515820"/>
                  </a:cubicBezTo>
                  <a:cubicBezTo>
                    <a:pt x="3434363" y="1493969"/>
                    <a:pt x="3429566" y="1476915"/>
                    <a:pt x="3443423" y="1461458"/>
                  </a:cubicBezTo>
                  <a:cubicBezTo>
                    <a:pt x="3450352" y="1453730"/>
                    <a:pt x="3458346" y="1450533"/>
                    <a:pt x="3467606" y="1451865"/>
                  </a:cubicBezTo>
                  <a:close/>
                  <a:moveTo>
                    <a:pt x="3419707" y="1000785"/>
                  </a:moveTo>
                  <a:cubicBezTo>
                    <a:pt x="3415044" y="1000851"/>
                    <a:pt x="3410380" y="1004183"/>
                    <a:pt x="3403985" y="1011110"/>
                  </a:cubicBezTo>
                  <a:cubicBezTo>
                    <a:pt x="3123651" y="1321824"/>
                    <a:pt x="2842783" y="1632002"/>
                    <a:pt x="2562448" y="1942182"/>
                  </a:cubicBezTo>
                  <a:cubicBezTo>
                    <a:pt x="2348733" y="2178814"/>
                    <a:pt x="2135018" y="2415446"/>
                    <a:pt x="1920770" y="2652078"/>
                  </a:cubicBezTo>
                  <a:cubicBezTo>
                    <a:pt x="1889858" y="2686187"/>
                    <a:pt x="1872271" y="2725093"/>
                    <a:pt x="1871738" y="2775191"/>
                  </a:cubicBezTo>
                  <a:cubicBezTo>
                    <a:pt x="1871205" y="2825289"/>
                    <a:pt x="1892523" y="2870057"/>
                    <a:pt x="1933028" y="2907364"/>
                  </a:cubicBezTo>
                  <a:cubicBezTo>
                    <a:pt x="2066266" y="3027279"/>
                    <a:pt x="2198972" y="3147727"/>
                    <a:pt x="2332211" y="3267642"/>
                  </a:cubicBezTo>
                  <a:cubicBezTo>
                    <a:pt x="2415885" y="3342789"/>
                    <a:pt x="2518745" y="3337992"/>
                    <a:pt x="2593892" y="3254851"/>
                  </a:cubicBezTo>
                  <a:cubicBezTo>
                    <a:pt x="2690891" y="3147194"/>
                    <a:pt x="2787889" y="3040070"/>
                    <a:pt x="2884887" y="2932946"/>
                  </a:cubicBezTo>
                  <a:cubicBezTo>
                    <a:pt x="3281938" y="2493791"/>
                    <a:pt x="3678990" y="2054635"/>
                    <a:pt x="4076575" y="1615480"/>
                  </a:cubicBezTo>
                  <a:cubicBezTo>
                    <a:pt x="4086168" y="1604288"/>
                    <a:pt x="4088300" y="1599492"/>
                    <a:pt x="4076042" y="1588300"/>
                  </a:cubicBezTo>
                  <a:cubicBezTo>
                    <a:pt x="3862327" y="1395905"/>
                    <a:pt x="3648612" y="1203508"/>
                    <a:pt x="3435429" y="1010045"/>
                  </a:cubicBezTo>
                  <a:cubicBezTo>
                    <a:pt x="3429034" y="1003916"/>
                    <a:pt x="3424371" y="1000717"/>
                    <a:pt x="3419707" y="1000785"/>
                  </a:cubicBezTo>
                  <a:close/>
                  <a:moveTo>
                    <a:pt x="3413644" y="901588"/>
                  </a:moveTo>
                  <a:cubicBezTo>
                    <a:pt x="3418374" y="901456"/>
                    <a:pt x="3423171" y="904521"/>
                    <a:pt x="3429567" y="910383"/>
                  </a:cubicBezTo>
                  <a:cubicBezTo>
                    <a:pt x="3677924" y="1135290"/>
                    <a:pt x="3926281" y="1359664"/>
                    <a:pt x="4175171" y="1583503"/>
                  </a:cubicBezTo>
                  <a:cubicBezTo>
                    <a:pt x="4186896" y="1594163"/>
                    <a:pt x="4185830" y="1599492"/>
                    <a:pt x="4175704" y="1610684"/>
                  </a:cubicBezTo>
                  <a:cubicBezTo>
                    <a:pt x="3664600" y="2175617"/>
                    <a:pt x="3154029" y="2740549"/>
                    <a:pt x="2642924" y="3305482"/>
                  </a:cubicBezTo>
                  <a:cubicBezTo>
                    <a:pt x="2545394" y="3413139"/>
                    <a:pt x="2395100" y="3421133"/>
                    <a:pt x="2287976" y="3324135"/>
                  </a:cubicBezTo>
                  <a:cubicBezTo>
                    <a:pt x="2153139" y="3202622"/>
                    <a:pt x="2018834" y="3081108"/>
                    <a:pt x="1883996" y="2959594"/>
                  </a:cubicBezTo>
                  <a:cubicBezTo>
                    <a:pt x="1828569" y="2907364"/>
                    <a:pt x="1800855" y="2845542"/>
                    <a:pt x="1800855" y="2760269"/>
                  </a:cubicBezTo>
                  <a:cubicBezTo>
                    <a:pt x="1801388" y="2709105"/>
                    <a:pt x="1823772" y="2653678"/>
                    <a:pt x="1866409" y="2606778"/>
                  </a:cubicBezTo>
                  <a:cubicBezTo>
                    <a:pt x="2186715" y="2252895"/>
                    <a:pt x="2507021" y="1898480"/>
                    <a:pt x="2826794" y="1544600"/>
                  </a:cubicBezTo>
                  <a:cubicBezTo>
                    <a:pt x="3017592" y="1333549"/>
                    <a:pt x="3208390" y="1123032"/>
                    <a:pt x="3398122" y="911982"/>
                  </a:cubicBezTo>
                  <a:cubicBezTo>
                    <a:pt x="3404251" y="905054"/>
                    <a:pt x="3408914" y="901723"/>
                    <a:pt x="3413644" y="901588"/>
                  </a:cubicBezTo>
                  <a:close/>
                  <a:moveTo>
                    <a:pt x="3446622" y="577819"/>
                  </a:moveTo>
                  <a:cubicBezTo>
                    <a:pt x="3456082" y="577286"/>
                    <a:pt x="3465808" y="582615"/>
                    <a:pt x="3478066" y="593807"/>
                  </a:cubicBezTo>
                  <a:cubicBezTo>
                    <a:pt x="3642749" y="742503"/>
                    <a:pt x="3806899" y="891197"/>
                    <a:pt x="3971582" y="1039359"/>
                  </a:cubicBezTo>
                  <a:cubicBezTo>
                    <a:pt x="4142661" y="1193916"/>
                    <a:pt x="4314273" y="1348474"/>
                    <a:pt x="4485351" y="1503031"/>
                  </a:cubicBezTo>
                  <a:cubicBezTo>
                    <a:pt x="4496010" y="1513157"/>
                    <a:pt x="4507735" y="1521684"/>
                    <a:pt x="4507735" y="1539805"/>
                  </a:cubicBezTo>
                  <a:cubicBezTo>
                    <a:pt x="4507202" y="1547799"/>
                    <a:pt x="4502406" y="1556326"/>
                    <a:pt x="4495477" y="1563788"/>
                  </a:cubicBezTo>
                  <a:cubicBezTo>
                    <a:pt x="4473093" y="1588302"/>
                    <a:pt x="4450709" y="1613351"/>
                    <a:pt x="4428325" y="1637866"/>
                  </a:cubicBezTo>
                  <a:cubicBezTo>
                    <a:pt x="4406474" y="1661849"/>
                    <a:pt x="4393150" y="1662915"/>
                    <a:pt x="4368634" y="1640531"/>
                  </a:cubicBezTo>
                  <a:cubicBezTo>
                    <a:pt x="4223670" y="1509959"/>
                    <a:pt x="4078706" y="1378852"/>
                    <a:pt x="3933742" y="1247744"/>
                  </a:cubicBezTo>
                  <a:cubicBezTo>
                    <a:pt x="3742412" y="1075067"/>
                    <a:pt x="3551080" y="902389"/>
                    <a:pt x="3359750" y="729179"/>
                  </a:cubicBezTo>
                  <a:cubicBezTo>
                    <a:pt x="3332036" y="704129"/>
                    <a:pt x="3331503" y="691871"/>
                    <a:pt x="3356552" y="663624"/>
                  </a:cubicBezTo>
                  <a:cubicBezTo>
                    <a:pt x="3376804" y="641240"/>
                    <a:pt x="3396523" y="619389"/>
                    <a:pt x="3416776" y="597005"/>
                  </a:cubicBezTo>
                  <a:cubicBezTo>
                    <a:pt x="3427968" y="584747"/>
                    <a:pt x="3437162" y="578352"/>
                    <a:pt x="3446622" y="577819"/>
                  </a:cubicBezTo>
                  <a:close/>
                  <a:moveTo>
                    <a:pt x="4352179" y="270038"/>
                  </a:moveTo>
                  <a:cubicBezTo>
                    <a:pt x="4356909" y="270038"/>
                    <a:pt x="4361706" y="272969"/>
                    <a:pt x="4367568" y="278299"/>
                  </a:cubicBezTo>
                  <a:cubicBezTo>
                    <a:pt x="4492813" y="391817"/>
                    <a:pt x="4618057" y="504805"/>
                    <a:pt x="4743302" y="617790"/>
                  </a:cubicBezTo>
                  <a:cubicBezTo>
                    <a:pt x="4754494" y="627917"/>
                    <a:pt x="4756093" y="634846"/>
                    <a:pt x="4745434" y="646571"/>
                  </a:cubicBezTo>
                  <a:cubicBezTo>
                    <a:pt x="4580750" y="828309"/>
                    <a:pt x="4416067" y="1010046"/>
                    <a:pt x="4251917" y="1192318"/>
                  </a:cubicBezTo>
                  <a:cubicBezTo>
                    <a:pt x="4247120" y="1197648"/>
                    <a:pt x="4243390" y="1203510"/>
                    <a:pt x="4234329" y="1204576"/>
                  </a:cubicBezTo>
                  <a:cubicBezTo>
                    <a:pt x="4231132" y="1201911"/>
                    <a:pt x="4226868" y="1199247"/>
                    <a:pt x="4223137" y="1196049"/>
                  </a:cubicBezTo>
                  <a:cubicBezTo>
                    <a:pt x="4096827" y="1081996"/>
                    <a:pt x="3970516" y="967944"/>
                    <a:pt x="3844206" y="853891"/>
                  </a:cubicBezTo>
                  <a:cubicBezTo>
                    <a:pt x="3832481" y="843231"/>
                    <a:pt x="3833547" y="835770"/>
                    <a:pt x="3843673" y="825111"/>
                  </a:cubicBezTo>
                  <a:cubicBezTo>
                    <a:pt x="4008356" y="643373"/>
                    <a:pt x="4173039" y="461635"/>
                    <a:pt x="4337190" y="279364"/>
                  </a:cubicBezTo>
                  <a:cubicBezTo>
                    <a:pt x="4342786" y="272969"/>
                    <a:pt x="4347449" y="270038"/>
                    <a:pt x="4352179" y="270038"/>
                  </a:cubicBezTo>
                  <a:close/>
                  <a:moveTo>
                    <a:pt x="4381958" y="29"/>
                  </a:moveTo>
                  <a:cubicBezTo>
                    <a:pt x="4390885" y="-437"/>
                    <a:pt x="4400078" y="4626"/>
                    <a:pt x="4411803" y="15018"/>
                  </a:cubicBezTo>
                  <a:cubicBezTo>
                    <a:pt x="4571691" y="159450"/>
                    <a:pt x="4731577" y="303348"/>
                    <a:pt x="4891464" y="447779"/>
                  </a:cubicBezTo>
                  <a:cubicBezTo>
                    <a:pt x="4926639" y="479223"/>
                    <a:pt x="4961814" y="511200"/>
                    <a:pt x="4996989" y="542645"/>
                  </a:cubicBezTo>
                  <a:cubicBezTo>
                    <a:pt x="5005516" y="550106"/>
                    <a:pt x="5012978" y="558100"/>
                    <a:pt x="5018840" y="567694"/>
                  </a:cubicBezTo>
                  <a:cubicBezTo>
                    <a:pt x="5018307" y="574622"/>
                    <a:pt x="5018307" y="582083"/>
                    <a:pt x="5018307" y="589012"/>
                  </a:cubicBezTo>
                  <a:cubicBezTo>
                    <a:pt x="4991127" y="619390"/>
                    <a:pt x="4963946" y="649769"/>
                    <a:pt x="4936232" y="679614"/>
                  </a:cubicBezTo>
                  <a:cubicBezTo>
                    <a:pt x="4918112" y="699333"/>
                    <a:pt x="4902123" y="700399"/>
                    <a:pt x="4882404" y="682812"/>
                  </a:cubicBezTo>
                  <a:cubicBezTo>
                    <a:pt x="4684144" y="503739"/>
                    <a:pt x="4486418" y="325199"/>
                    <a:pt x="4288690" y="146126"/>
                  </a:cubicBezTo>
                  <a:cubicBezTo>
                    <a:pt x="4268971" y="128005"/>
                    <a:pt x="4268438" y="112550"/>
                    <a:pt x="4286559" y="92297"/>
                  </a:cubicBezTo>
                  <a:cubicBezTo>
                    <a:pt x="4308943" y="67249"/>
                    <a:pt x="4331327" y="42733"/>
                    <a:pt x="4353711" y="18217"/>
                  </a:cubicBezTo>
                  <a:cubicBezTo>
                    <a:pt x="4364370" y="6492"/>
                    <a:pt x="4373031" y="496"/>
                    <a:pt x="4381958" y="29"/>
                  </a:cubicBezTo>
                  <a:close/>
                </a:path>
              </a:pathLst>
            </a:custGeom>
            <a:grpFill/>
            <a:ln w="5329" cap="flat">
              <a:solidFill>
                <a:schemeClr val="tx2"/>
              </a:solidFill>
              <a:prstDash val="solid"/>
              <a:miter/>
            </a:ln>
          </p:spPr>
          <p:txBody>
            <a:bodyPr rtlCol="0" anchor="ctr"/>
            <a:lstStyle/>
            <a:p>
              <a:endParaRPr lang="en-US"/>
            </a:p>
          </p:txBody>
        </p:sp>
      </p:grpSp>
    </p:spTree>
    <p:extLst>
      <p:ext uri="{BB962C8B-B14F-4D97-AF65-F5344CB8AC3E}">
        <p14:creationId xmlns:p14="http://schemas.microsoft.com/office/powerpoint/2010/main" val="201111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dirty="0"/>
              <a:t>References </a:t>
            </a:r>
          </a:p>
        </p:txBody>
      </p:sp>
      <p:sp>
        <p:nvSpPr>
          <p:cNvPr id="42" name="Chevron 2">
            <a:extLst>
              <a:ext uri="{FF2B5EF4-FFF2-40B4-BE49-F238E27FC236}">
                <a16:creationId xmlns:a16="http://schemas.microsoft.com/office/drawing/2014/main" xmlns="" id="{97731BC9-CF61-4EEB-BEA0-AF8D0787C490}"/>
              </a:ext>
            </a:extLst>
          </p:cNvPr>
          <p:cNvSpPr/>
          <p:nvPr/>
        </p:nvSpPr>
        <p:spPr>
          <a:xfrm rot="5400000">
            <a:off x="700904" y="1696362"/>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3" name="Chevron 2">
            <a:extLst>
              <a:ext uri="{FF2B5EF4-FFF2-40B4-BE49-F238E27FC236}">
                <a16:creationId xmlns:a16="http://schemas.microsoft.com/office/drawing/2014/main" xmlns="" id="{2E8B1628-F156-4EB5-BFFB-A0AF5FD3E290}"/>
              </a:ext>
            </a:extLst>
          </p:cNvPr>
          <p:cNvSpPr/>
          <p:nvPr/>
        </p:nvSpPr>
        <p:spPr>
          <a:xfrm rot="5400000">
            <a:off x="700904" y="2535572"/>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4" name="Chevron 2">
            <a:extLst>
              <a:ext uri="{FF2B5EF4-FFF2-40B4-BE49-F238E27FC236}">
                <a16:creationId xmlns:a16="http://schemas.microsoft.com/office/drawing/2014/main" xmlns="" id="{C37FB001-A628-4BA0-B09B-3FA11202C0CD}"/>
              </a:ext>
            </a:extLst>
          </p:cNvPr>
          <p:cNvSpPr/>
          <p:nvPr/>
        </p:nvSpPr>
        <p:spPr>
          <a:xfrm rot="5400000">
            <a:off x="659016" y="3865024"/>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5" name="Chevron 2">
            <a:extLst>
              <a:ext uri="{FF2B5EF4-FFF2-40B4-BE49-F238E27FC236}">
                <a16:creationId xmlns:a16="http://schemas.microsoft.com/office/drawing/2014/main" xmlns="" id="{A48D0D5A-3B96-4A00-B2E4-393A1A4447BA}"/>
              </a:ext>
            </a:extLst>
          </p:cNvPr>
          <p:cNvSpPr/>
          <p:nvPr/>
        </p:nvSpPr>
        <p:spPr>
          <a:xfrm rot="5400000">
            <a:off x="699467" y="5155424"/>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3" name="TextBox 2">
            <a:extLst>
              <a:ext uri="{FF2B5EF4-FFF2-40B4-BE49-F238E27FC236}">
                <a16:creationId xmlns:a16="http://schemas.microsoft.com/office/drawing/2014/main" xmlns="" id="{8B43BC51-D49A-4A0E-9691-D47BCE4441DC}"/>
              </a:ext>
            </a:extLst>
          </p:cNvPr>
          <p:cNvSpPr txBox="1"/>
          <p:nvPr/>
        </p:nvSpPr>
        <p:spPr>
          <a:xfrm flipH="1">
            <a:off x="1046232" y="1610039"/>
            <a:ext cx="10784942" cy="1200329"/>
          </a:xfrm>
          <a:prstGeom prst="rect">
            <a:avLst/>
          </a:prstGeom>
          <a:noFill/>
        </p:spPr>
        <p:txBody>
          <a:bodyPr wrap="square" rtlCol="0">
            <a:spAutoFit/>
          </a:bodyPr>
          <a:lstStyle/>
          <a:p>
            <a:pPr indent="-457200"/>
            <a:r>
              <a:rPr lang="en-US" b="0" i="0" dirty="0">
                <a:effectLst/>
                <a:latin typeface="Arial" panose="020B0604020202020204" pitchFamily="34" charset="0"/>
              </a:rPr>
              <a:t>World Health Organization</a:t>
            </a:r>
            <a:r>
              <a:rPr lang="en-US" b="0" i="0" dirty="0" smtClean="0">
                <a:effectLst/>
                <a:latin typeface="Arial" panose="020B0604020202020204" pitchFamily="34" charset="0"/>
              </a:rPr>
              <a:t>. (</a:t>
            </a:r>
            <a:r>
              <a:rPr lang="en-US" b="0" i="0" dirty="0" err="1" smtClean="0">
                <a:effectLst/>
                <a:latin typeface="Arial" panose="020B0604020202020204" pitchFamily="34" charset="0"/>
              </a:rPr>
              <a:t>n.d</a:t>
            </a:r>
            <a:r>
              <a:rPr lang="en-US" b="0" i="0" dirty="0" smtClean="0">
                <a:effectLst/>
                <a:latin typeface="Arial" panose="020B0604020202020204" pitchFamily="34" charset="0"/>
              </a:rPr>
              <a:t>). </a:t>
            </a:r>
            <a:r>
              <a:rPr lang="en-US" b="0" i="0" dirty="0">
                <a:effectLst/>
                <a:latin typeface="Arial" panose="020B0604020202020204" pitchFamily="34" charset="0"/>
              </a:rPr>
              <a:t>Guideline: protecting, promoting and supporting breastfeeding in facilities providing maternity and newborn services. Geneva, Switzerland: World Health Organization; 2017.</a:t>
            </a: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72FC856-C4E1-47E6-B77B-9566D240BC4F}"/>
              </a:ext>
            </a:extLst>
          </p:cNvPr>
          <p:cNvSpPr txBox="1"/>
          <p:nvPr/>
        </p:nvSpPr>
        <p:spPr>
          <a:xfrm>
            <a:off x="996127" y="2449249"/>
            <a:ext cx="10784942" cy="1200329"/>
          </a:xfrm>
          <a:prstGeom prst="rect">
            <a:avLst/>
          </a:prstGeom>
          <a:noFill/>
        </p:spPr>
        <p:txBody>
          <a:bodyPr wrap="square" rtlCol="0">
            <a:spAutoFit/>
          </a:bodyPr>
          <a:lstStyle/>
          <a:p>
            <a:r>
              <a:rPr lang="en-US" dirty="0"/>
              <a:t>Zambrano, L. D., Ellington, S., </a:t>
            </a:r>
            <a:r>
              <a:rPr lang="en-US" dirty="0" err="1"/>
              <a:t>Strid</a:t>
            </a:r>
            <a:r>
              <a:rPr lang="en-US" dirty="0"/>
              <a:t>, P., </a:t>
            </a:r>
            <a:r>
              <a:rPr lang="en-US" dirty="0" err="1"/>
              <a:t>Galang</a:t>
            </a:r>
            <a:r>
              <a:rPr lang="en-US" dirty="0"/>
              <a:t>, R. R., </a:t>
            </a:r>
            <a:r>
              <a:rPr lang="en-US" dirty="0" err="1"/>
              <a:t>Oduyebo</a:t>
            </a:r>
            <a:r>
              <a:rPr lang="en-US" dirty="0"/>
              <a:t>, T., Tong, V. T., ... &amp; Zapata, L. (2020). Update: characteristics of symptomatic women of reproductive age with laboratory-confirmed SARS-CoV-2 infection by pregnancy status—United States, January 22–October 3, 2020. </a:t>
            </a:r>
            <a:r>
              <a:rPr lang="en-US" i="1" dirty="0"/>
              <a:t>Morbidity and Mortality Weekly Report</a:t>
            </a:r>
            <a:r>
              <a:rPr lang="en-US" dirty="0"/>
              <a:t>, </a:t>
            </a:r>
            <a:r>
              <a:rPr lang="en-US" i="1" dirty="0"/>
              <a:t>69</a:t>
            </a:r>
            <a:r>
              <a:rPr lang="en-US" dirty="0"/>
              <a:t>(44), 1641.</a:t>
            </a:r>
          </a:p>
        </p:txBody>
      </p:sp>
      <p:sp>
        <p:nvSpPr>
          <p:cNvPr id="28" name="TextBox 27">
            <a:extLst>
              <a:ext uri="{FF2B5EF4-FFF2-40B4-BE49-F238E27FC236}">
                <a16:creationId xmlns:a16="http://schemas.microsoft.com/office/drawing/2014/main" xmlns="" id="{B4641B25-50A3-4183-B506-C5A733843F42}"/>
              </a:ext>
            </a:extLst>
          </p:cNvPr>
          <p:cNvSpPr txBox="1"/>
          <p:nvPr/>
        </p:nvSpPr>
        <p:spPr>
          <a:xfrm>
            <a:off x="996127" y="3774142"/>
            <a:ext cx="10784941" cy="1200329"/>
          </a:xfrm>
          <a:prstGeom prst="rect">
            <a:avLst/>
          </a:prstGeom>
          <a:noFill/>
        </p:spPr>
        <p:txBody>
          <a:bodyPr wrap="square" rtlCol="0">
            <a:spAutoFit/>
          </a:bodyPr>
          <a:lstStyle/>
          <a:p>
            <a:r>
              <a:rPr lang="en-US" dirty="0"/>
              <a:t>Garg, S., Kim, L., Whitaker, M., O’Halloran, A., Cummings, C., Holstein, R., ... &amp; Fry, A. (2020). Hospitalization rates and characteristics of patients hospitalized with laboratory-confirmed coronavirus disease 2019—COVID-NET, 14 States, March 1–30, 2020. </a:t>
            </a:r>
            <a:r>
              <a:rPr lang="en-US" i="1" dirty="0"/>
              <a:t>Morbidity and mortality weekly report</a:t>
            </a:r>
            <a:r>
              <a:rPr lang="en-US" dirty="0"/>
              <a:t>, </a:t>
            </a:r>
            <a:r>
              <a:rPr lang="en-US" i="1" dirty="0"/>
              <a:t>69</a:t>
            </a:r>
            <a:r>
              <a:rPr lang="en-US" dirty="0"/>
              <a:t>(15), 458.</a:t>
            </a:r>
          </a:p>
        </p:txBody>
      </p:sp>
      <p:sp>
        <p:nvSpPr>
          <p:cNvPr id="52" name="TextBox 51">
            <a:extLst>
              <a:ext uri="{FF2B5EF4-FFF2-40B4-BE49-F238E27FC236}">
                <a16:creationId xmlns:a16="http://schemas.microsoft.com/office/drawing/2014/main" xmlns="" id="{98C3D893-E5CC-45A7-8C97-C5B063F7A52C}"/>
              </a:ext>
            </a:extLst>
          </p:cNvPr>
          <p:cNvSpPr txBox="1"/>
          <p:nvPr/>
        </p:nvSpPr>
        <p:spPr>
          <a:xfrm>
            <a:off x="1046232" y="5099035"/>
            <a:ext cx="10684732" cy="923330"/>
          </a:xfrm>
          <a:prstGeom prst="rect">
            <a:avLst/>
          </a:prstGeom>
          <a:noFill/>
        </p:spPr>
        <p:txBody>
          <a:bodyPr wrap="square" rtlCol="0">
            <a:spAutoFit/>
          </a:bodyPr>
          <a:lstStyle/>
          <a:p>
            <a:r>
              <a:rPr lang="en-US" dirty="0"/>
              <a:t>Centers for Disease Control and </a:t>
            </a:r>
            <a:r>
              <a:rPr lang="en-US" dirty="0" smtClean="0"/>
              <a:t>Prevention (CDC).(2019). </a:t>
            </a:r>
            <a:r>
              <a:rPr lang="en-US" dirty="0"/>
              <a:t>Coronavirus disease 2019 (COVID-19): cases in U.S. 2020. Available at: https://www.cdc.gov/coronavirus/2019-ncov/cases-updates/cases-in-us.html. Accessed March 31, 2021.</a:t>
            </a:r>
          </a:p>
        </p:txBody>
      </p:sp>
    </p:spTree>
    <p:extLst>
      <p:ext uri="{BB962C8B-B14F-4D97-AF65-F5344CB8AC3E}">
        <p14:creationId xmlns:p14="http://schemas.microsoft.com/office/powerpoint/2010/main" val="268227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dirty="0"/>
              <a:t>Introduction</a:t>
            </a:r>
          </a:p>
        </p:txBody>
      </p:sp>
      <p:grpSp>
        <p:nvGrpSpPr>
          <p:cNvPr id="91" name="Group 90">
            <a:extLst>
              <a:ext uri="{FF2B5EF4-FFF2-40B4-BE49-F238E27FC236}">
                <a16:creationId xmlns:a16="http://schemas.microsoft.com/office/drawing/2014/main" xmlns="" id="{C16D46D9-BCF1-44BD-AD37-5B9626C899F8}"/>
              </a:ext>
            </a:extLst>
          </p:cNvPr>
          <p:cNvGrpSpPr/>
          <p:nvPr/>
        </p:nvGrpSpPr>
        <p:grpSpPr>
          <a:xfrm>
            <a:off x="763506" y="2424133"/>
            <a:ext cx="3753112" cy="3649114"/>
            <a:chOff x="981612" y="3171578"/>
            <a:chExt cx="2746181" cy="2670085"/>
          </a:xfrm>
        </p:grpSpPr>
        <p:grpSp>
          <p:nvGrpSpPr>
            <p:cNvPr id="5" name="Group 4">
              <a:extLst>
                <a:ext uri="{FF2B5EF4-FFF2-40B4-BE49-F238E27FC236}">
                  <a16:creationId xmlns:a16="http://schemas.microsoft.com/office/drawing/2014/main" xmlns="" id="{E599DAC5-CF98-48F3-A351-4D7E0CF2F149}"/>
                </a:ext>
              </a:extLst>
            </p:cNvPr>
            <p:cNvGrpSpPr/>
            <p:nvPr/>
          </p:nvGrpSpPr>
          <p:grpSpPr>
            <a:xfrm>
              <a:off x="981612" y="3171578"/>
              <a:ext cx="2670772" cy="2670085"/>
              <a:chOff x="1842930" y="2845428"/>
              <a:chExt cx="2670772" cy="2670085"/>
            </a:xfrm>
          </p:grpSpPr>
          <p:sp>
            <p:nvSpPr>
              <p:cNvPr id="3" name="Freeform: Shape 2">
                <a:extLst>
                  <a:ext uri="{FF2B5EF4-FFF2-40B4-BE49-F238E27FC236}">
                    <a16:creationId xmlns:a16="http://schemas.microsoft.com/office/drawing/2014/main" xmlns="" id="{9AA1FA01-8B53-4032-992C-20706350B029}"/>
                  </a:ext>
                </a:extLst>
              </p:cNvPr>
              <p:cNvSpPr/>
              <p:nvPr/>
            </p:nvSpPr>
            <p:spPr>
              <a:xfrm>
                <a:off x="1842930" y="2845428"/>
                <a:ext cx="2670086" cy="2670085"/>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4" name="Freeform: Shape 3">
                <a:extLst>
                  <a:ext uri="{FF2B5EF4-FFF2-40B4-BE49-F238E27FC236}">
                    <a16:creationId xmlns:a16="http://schemas.microsoft.com/office/drawing/2014/main" xmlns="" id="{5E21E89A-9804-4065-9111-036B5F39332B}"/>
                  </a:ext>
                </a:extLst>
              </p:cNvPr>
              <p:cNvSpPr/>
              <p:nvPr/>
            </p:nvSpPr>
            <p:spPr>
              <a:xfrm>
                <a:off x="1852255" y="2873806"/>
                <a:ext cx="2661447" cy="2603538"/>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6">
                  <a:alpha val="50000"/>
                </a:schemeClr>
              </a:solidFill>
              <a:ln w="9525" cap="flat">
                <a:noFill/>
                <a:prstDash val="solid"/>
                <a:miter/>
              </a:ln>
            </p:spPr>
            <p:txBody>
              <a:bodyPr rtlCol="0" anchor="ctr"/>
              <a:lstStyle/>
              <a:p>
                <a:endParaRPr lang="en-US" dirty="0"/>
              </a:p>
            </p:txBody>
          </p:sp>
        </p:grpSp>
        <p:grpSp>
          <p:nvGrpSpPr>
            <p:cNvPr id="54" name="Group 53">
              <a:extLst>
                <a:ext uri="{FF2B5EF4-FFF2-40B4-BE49-F238E27FC236}">
                  <a16:creationId xmlns:a16="http://schemas.microsoft.com/office/drawing/2014/main" xmlns="" id="{99147A1A-9914-4DE3-A83B-98EC5E8D75F9}"/>
                </a:ext>
              </a:extLst>
            </p:cNvPr>
            <p:cNvGrpSpPr/>
            <p:nvPr/>
          </p:nvGrpSpPr>
          <p:grpSpPr>
            <a:xfrm>
              <a:off x="998337" y="4294598"/>
              <a:ext cx="2729456" cy="1131930"/>
              <a:chOff x="1606393" y="3832261"/>
              <a:chExt cx="2729456" cy="1131930"/>
            </a:xfrm>
            <a:solidFill>
              <a:schemeClr val="bg1"/>
            </a:solidFill>
          </p:grpSpPr>
          <p:sp>
            <p:nvSpPr>
              <p:cNvPr id="46" name="Freeform: Shape 45">
                <a:extLst>
                  <a:ext uri="{FF2B5EF4-FFF2-40B4-BE49-F238E27FC236}">
                    <a16:creationId xmlns:a16="http://schemas.microsoft.com/office/drawing/2014/main" xmlns="" id="{61BEABBB-CE65-468B-8E41-2E86FE6B6A3A}"/>
                  </a:ext>
                </a:extLst>
              </p:cNvPr>
              <p:cNvSpPr/>
              <p:nvPr/>
            </p:nvSpPr>
            <p:spPr>
              <a:xfrm flipH="1">
                <a:off x="2000997" y="3832261"/>
                <a:ext cx="1852092" cy="1131930"/>
              </a:xfrm>
              <a:custGeom>
                <a:avLst/>
                <a:gdLst>
                  <a:gd name="connsiteX0" fmla="*/ 849793 w 981144"/>
                  <a:gd name="connsiteY0" fmla="*/ 470487 h 599639"/>
                  <a:gd name="connsiteX1" fmla="*/ 830003 w 981144"/>
                  <a:gd name="connsiteY1" fmla="*/ 470702 h 599639"/>
                  <a:gd name="connsiteX2" fmla="*/ 830003 w 981144"/>
                  <a:gd name="connsiteY2" fmla="*/ 470487 h 599639"/>
                  <a:gd name="connsiteX3" fmla="*/ 141471 w 981144"/>
                  <a:gd name="connsiteY3" fmla="*/ 129103 h 599639"/>
                  <a:gd name="connsiteX4" fmla="*/ 141471 w 981144"/>
                  <a:gd name="connsiteY4" fmla="*/ 129505 h 599639"/>
                  <a:gd name="connsiteX5" fmla="*/ 104518 w 981144"/>
                  <a:gd name="connsiteY5" fmla="*/ 129505 h 599639"/>
                  <a:gd name="connsiteX6" fmla="*/ 489767 w 981144"/>
                  <a:gd name="connsiteY6" fmla="*/ 59 h 599639"/>
                  <a:gd name="connsiteX7" fmla="*/ 121188 w 981144"/>
                  <a:gd name="connsiteY7" fmla="*/ 74524 h 599639"/>
                  <a:gd name="connsiteX8" fmla="*/ 7950 w 981144"/>
                  <a:gd name="connsiteY8" fmla="*/ 129505 h 599639"/>
                  <a:gd name="connsiteX9" fmla="*/ 0 w 981144"/>
                  <a:gd name="connsiteY9" fmla="*/ 129505 h 599639"/>
                  <a:gd name="connsiteX10" fmla="*/ 36734 w 981144"/>
                  <a:gd name="connsiteY10" fmla="*/ 304608 h 599639"/>
                  <a:gd name="connsiteX11" fmla="*/ 0 w 981144"/>
                  <a:gd name="connsiteY11" fmla="*/ 479711 h 599639"/>
                  <a:gd name="connsiteX12" fmla="*/ 10466 w 981144"/>
                  <a:gd name="connsiteY12" fmla="*/ 479711 h 599639"/>
                  <a:gd name="connsiteX13" fmla="*/ 126899 w 981144"/>
                  <a:gd name="connsiteY13" fmla="*/ 533147 h 599639"/>
                  <a:gd name="connsiteX14" fmla="*/ 865589 w 981144"/>
                  <a:gd name="connsiteY14" fmla="*/ 525115 h 599639"/>
                  <a:gd name="connsiteX15" fmla="*/ 978100 w 981144"/>
                  <a:gd name="connsiteY15" fmla="*/ 470487 h 599639"/>
                  <a:gd name="connsiteX16" fmla="*/ 981144 w 981144"/>
                  <a:gd name="connsiteY16" fmla="*/ 470487 h 599639"/>
                  <a:gd name="connsiteX17" fmla="*/ 980123 w 981144"/>
                  <a:gd name="connsiteY17" fmla="*/ 469505 h 599639"/>
                  <a:gd name="connsiteX18" fmla="*/ 981039 w 981144"/>
                  <a:gd name="connsiteY18" fmla="*/ 469060 h 599639"/>
                  <a:gd name="connsiteX19" fmla="*/ 979677 w 981144"/>
                  <a:gd name="connsiteY19" fmla="*/ 469075 h 599639"/>
                  <a:gd name="connsiteX20" fmla="*/ 966843 w 981144"/>
                  <a:gd name="connsiteY20" fmla="*/ 456725 h 599639"/>
                  <a:gd name="connsiteX21" fmla="*/ 944411 w 981144"/>
                  <a:gd name="connsiteY21" fmla="*/ 295384 h 599639"/>
                  <a:gd name="connsiteX22" fmla="*/ 981144 w 981144"/>
                  <a:gd name="connsiteY22" fmla="*/ 120281 h 599639"/>
                  <a:gd name="connsiteX23" fmla="*/ 952883 w 981144"/>
                  <a:gd name="connsiteY23" fmla="*/ 120281 h 599639"/>
                  <a:gd name="connsiteX24" fmla="*/ 976520 w 981144"/>
                  <a:gd name="connsiteY24" fmla="*/ 120024 h 599639"/>
                  <a:gd name="connsiteX25" fmla="*/ 489767 w 981144"/>
                  <a:gd name="connsiteY25" fmla="*/ 59 h 59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1144" h="599639">
                    <a:moveTo>
                      <a:pt x="849793" y="470487"/>
                    </a:moveTo>
                    <a:lnTo>
                      <a:pt x="830003" y="470702"/>
                    </a:lnTo>
                    <a:lnTo>
                      <a:pt x="830003" y="470487"/>
                    </a:lnTo>
                    <a:close/>
                    <a:moveTo>
                      <a:pt x="141471" y="129103"/>
                    </a:moveTo>
                    <a:lnTo>
                      <a:pt x="141471" y="129505"/>
                    </a:lnTo>
                    <a:lnTo>
                      <a:pt x="104518" y="129505"/>
                    </a:lnTo>
                    <a:close/>
                    <a:moveTo>
                      <a:pt x="489767" y="59"/>
                    </a:moveTo>
                    <a:cubicBezTo>
                      <a:pt x="364380" y="1422"/>
                      <a:pt x="239248" y="26268"/>
                      <a:pt x="121188" y="74524"/>
                    </a:cubicBezTo>
                    <a:lnTo>
                      <a:pt x="7950" y="129505"/>
                    </a:lnTo>
                    <a:lnTo>
                      <a:pt x="0" y="129505"/>
                    </a:lnTo>
                    <a:cubicBezTo>
                      <a:pt x="20295" y="129505"/>
                      <a:pt x="36734" y="207916"/>
                      <a:pt x="36734" y="304608"/>
                    </a:cubicBezTo>
                    <a:cubicBezTo>
                      <a:pt x="36734" y="401300"/>
                      <a:pt x="20295" y="479711"/>
                      <a:pt x="0" y="479711"/>
                    </a:cubicBezTo>
                    <a:lnTo>
                      <a:pt x="10466" y="479711"/>
                    </a:lnTo>
                    <a:lnTo>
                      <a:pt x="126899" y="533147"/>
                    </a:lnTo>
                    <a:cubicBezTo>
                      <a:pt x="365061" y="624501"/>
                      <a:pt x="629468" y="621626"/>
                      <a:pt x="865589" y="525115"/>
                    </a:cubicBezTo>
                    <a:lnTo>
                      <a:pt x="978100" y="470487"/>
                    </a:lnTo>
                    <a:lnTo>
                      <a:pt x="981144" y="470487"/>
                    </a:lnTo>
                    <a:lnTo>
                      <a:pt x="980123" y="469505"/>
                    </a:lnTo>
                    <a:lnTo>
                      <a:pt x="981039" y="469060"/>
                    </a:lnTo>
                    <a:lnTo>
                      <a:pt x="979677" y="469075"/>
                    </a:lnTo>
                    <a:lnTo>
                      <a:pt x="966843" y="456725"/>
                    </a:lnTo>
                    <a:cubicBezTo>
                      <a:pt x="953657" y="430139"/>
                      <a:pt x="944411" y="367903"/>
                      <a:pt x="944411" y="295384"/>
                    </a:cubicBezTo>
                    <a:cubicBezTo>
                      <a:pt x="944411" y="198692"/>
                      <a:pt x="960849" y="120281"/>
                      <a:pt x="981144" y="120281"/>
                    </a:cubicBezTo>
                    <a:lnTo>
                      <a:pt x="952883" y="120281"/>
                    </a:lnTo>
                    <a:lnTo>
                      <a:pt x="976520" y="120024"/>
                    </a:lnTo>
                    <a:cubicBezTo>
                      <a:pt x="824587" y="38171"/>
                      <a:pt x="656950" y="-1759"/>
                      <a:pt x="489767" y="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63A4E49B-445F-4867-A257-F511E79796BC}"/>
                  </a:ext>
                </a:extLst>
              </p:cNvPr>
              <p:cNvSpPr/>
              <p:nvPr/>
            </p:nvSpPr>
            <p:spPr>
              <a:xfrm rot="20526603">
                <a:off x="3787208" y="3992375"/>
                <a:ext cx="548641" cy="345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6ED6B804-2196-4EF7-BA42-3C548D498145}"/>
                  </a:ext>
                </a:extLst>
              </p:cNvPr>
              <p:cNvSpPr/>
              <p:nvPr/>
            </p:nvSpPr>
            <p:spPr>
              <a:xfrm rot="11700000" flipH="1">
                <a:off x="1606393" y="3996595"/>
                <a:ext cx="457199" cy="345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xmlns="" id="{59B09F27-57C2-4ABC-B0D1-710933B65071}"/>
                  </a:ext>
                </a:extLst>
              </p:cNvPr>
              <p:cNvGrpSpPr/>
              <p:nvPr/>
            </p:nvGrpSpPr>
            <p:grpSpPr>
              <a:xfrm flipV="1">
                <a:off x="1801721" y="4723286"/>
                <a:ext cx="2250879" cy="48765"/>
                <a:chOff x="7956756" y="2685004"/>
                <a:chExt cx="1192401" cy="25833"/>
              </a:xfrm>
              <a:grpFill/>
            </p:grpSpPr>
            <p:sp>
              <p:nvSpPr>
                <p:cNvPr id="50" name="Rectangle 49">
                  <a:extLst>
                    <a:ext uri="{FF2B5EF4-FFF2-40B4-BE49-F238E27FC236}">
                      <a16:creationId xmlns:a16="http://schemas.microsoft.com/office/drawing/2014/main" xmlns="" id="{B22B6758-9BC0-4CFD-B8D9-4B7C77FB0115}"/>
                    </a:ext>
                  </a:extLst>
                </p:cNvPr>
                <p:cNvSpPr/>
                <p:nvPr/>
              </p:nvSpPr>
              <p:spPr>
                <a:xfrm rot="20526603">
                  <a:off x="9003836" y="2692549"/>
                  <a:ext cx="145321" cy="182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23131F10-F644-40E1-B0AB-0CE9B182F9CB}"/>
                    </a:ext>
                  </a:extLst>
                </p:cNvPr>
                <p:cNvSpPr/>
                <p:nvPr/>
              </p:nvSpPr>
              <p:spPr>
                <a:xfrm rot="11700000" flipH="1">
                  <a:off x="7956756" y="2685004"/>
                  <a:ext cx="145321" cy="182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7" name="Group 46">
              <a:extLst>
                <a:ext uri="{FF2B5EF4-FFF2-40B4-BE49-F238E27FC236}">
                  <a16:creationId xmlns:a16="http://schemas.microsoft.com/office/drawing/2014/main" xmlns="" id="{6782CF59-5C80-498C-B918-EC98D4DA549B}"/>
                </a:ext>
              </a:extLst>
            </p:cNvPr>
            <p:cNvGrpSpPr/>
            <p:nvPr/>
          </p:nvGrpSpPr>
          <p:grpSpPr>
            <a:xfrm>
              <a:off x="1650049" y="4526512"/>
              <a:ext cx="1299732" cy="668101"/>
              <a:chOff x="8054369" y="2526090"/>
              <a:chExt cx="688532" cy="353926"/>
            </a:xfrm>
            <a:solidFill>
              <a:schemeClr val="accent3"/>
            </a:solidFill>
          </p:grpSpPr>
          <p:sp>
            <p:nvSpPr>
              <p:cNvPr id="42" name="Freeform: Shape 41">
                <a:extLst>
                  <a:ext uri="{FF2B5EF4-FFF2-40B4-BE49-F238E27FC236}">
                    <a16:creationId xmlns:a16="http://schemas.microsoft.com/office/drawing/2014/main" xmlns="" id="{C7ED6933-839B-4EF7-B990-4665E9C1C3AE}"/>
                  </a:ext>
                </a:extLst>
              </p:cNvPr>
              <p:cNvSpPr/>
              <p:nvPr/>
            </p:nvSpPr>
            <p:spPr>
              <a:xfrm>
                <a:off x="8054369" y="2526090"/>
                <a:ext cx="688532" cy="92614"/>
              </a:xfrm>
              <a:custGeom>
                <a:avLst/>
                <a:gdLst>
                  <a:gd name="connsiteX0" fmla="*/ 486753 w 970782"/>
                  <a:gd name="connsiteY0" fmla="*/ 59 h 130579"/>
                  <a:gd name="connsiteX1" fmla="*/ 970782 w 970782"/>
                  <a:gd name="connsiteY1" fmla="*/ 130579 h 130579"/>
                  <a:gd name="connsiteX2" fmla="*/ 909383 w 970782"/>
                  <a:gd name="connsiteY2" fmla="*/ 129912 h 130579"/>
                  <a:gd name="connsiteX3" fmla="*/ 855332 w 970782"/>
                  <a:gd name="connsiteY3" fmla="*/ 103668 h 130579"/>
                  <a:gd name="connsiteX4" fmla="*/ 116642 w 970782"/>
                  <a:gd name="connsiteY4" fmla="*/ 95636 h 130579"/>
                  <a:gd name="connsiteX5" fmla="*/ 62033 w 970782"/>
                  <a:gd name="connsiteY5" fmla="*/ 120699 h 130579"/>
                  <a:gd name="connsiteX6" fmla="*/ 0 w 970782"/>
                  <a:gd name="connsiteY6" fmla="*/ 120024 h 130579"/>
                  <a:gd name="connsiteX7" fmla="*/ 486753 w 970782"/>
                  <a:gd name="connsiteY7" fmla="*/ 59 h 13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782" h="130579">
                    <a:moveTo>
                      <a:pt x="486753" y="59"/>
                    </a:moveTo>
                    <a:cubicBezTo>
                      <a:pt x="653936" y="1877"/>
                      <a:pt x="820665" y="45442"/>
                      <a:pt x="970782" y="130579"/>
                    </a:cubicBezTo>
                    <a:lnTo>
                      <a:pt x="909383" y="129912"/>
                    </a:lnTo>
                    <a:lnTo>
                      <a:pt x="855332" y="103668"/>
                    </a:lnTo>
                    <a:cubicBezTo>
                      <a:pt x="619212" y="7158"/>
                      <a:pt x="354804" y="4283"/>
                      <a:pt x="116642" y="95636"/>
                    </a:cubicBezTo>
                    <a:lnTo>
                      <a:pt x="62033" y="120699"/>
                    </a:lnTo>
                    <a:lnTo>
                      <a:pt x="0" y="120024"/>
                    </a:lnTo>
                    <a:cubicBezTo>
                      <a:pt x="151933" y="38171"/>
                      <a:pt x="319570" y="-1759"/>
                      <a:pt x="486753" y="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xmlns="" id="{A9A72FAA-8570-4A5C-B2B3-60066DD106D2}"/>
                  </a:ext>
                </a:extLst>
              </p:cNvPr>
              <p:cNvSpPr/>
              <p:nvPr/>
            </p:nvSpPr>
            <p:spPr>
              <a:xfrm rot="10800000">
                <a:off x="8054369" y="2787402"/>
                <a:ext cx="688532" cy="92614"/>
              </a:xfrm>
              <a:custGeom>
                <a:avLst/>
                <a:gdLst>
                  <a:gd name="connsiteX0" fmla="*/ 486753 w 970782"/>
                  <a:gd name="connsiteY0" fmla="*/ 59 h 130579"/>
                  <a:gd name="connsiteX1" fmla="*/ 970782 w 970782"/>
                  <a:gd name="connsiteY1" fmla="*/ 130579 h 130579"/>
                  <a:gd name="connsiteX2" fmla="*/ 909383 w 970782"/>
                  <a:gd name="connsiteY2" fmla="*/ 129912 h 130579"/>
                  <a:gd name="connsiteX3" fmla="*/ 855332 w 970782"/>
                  <a:gd name="connsiteY3" fmla="*/ 103668 h 130579"/>
                  <a:gd name="connsiteX4" fmla="*/ 116642 w 970782"/>
                  <a:gd name="connsiteY4" fmla="*/ 95636 h 130579"/>
                  <a:gd name="connsiteX5" fmla="*/ 62033 w 970782"/>
                  <a:gd name="connsiteY5" fmla="*/ 120699 h 130579"/>
                  <a:gd name="connsiteX6" fmla="*/ 0 w 970782"/>
                  <a:gd name="connsiteY6" fmla="*/ 120024 h 130579"/>
                  <a:gd name="connsiteX7" fmla="*/ 486753 w 970782"/>
                  <a:gd name="connsiteY7" fmla="*/ 59 h 13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782" h="130579">
                    <a:moveTo>
                      <a:pt x="486753" y="59"/>
                    </a:moveTo>
                    <a:cubicBezTo>
                      <a:pt x="653936" y="1877"/>
                      <a:pt x="820665" y="45442"/>
                      <a:pt x="970782" y="130579"/>
                    </a:cubicBezTo>
                    <a:lnTo>
                      <a:pt x="909383" y="129912"/>
                    </a:lnTo>
                    <a:lnTo>
                      <a:pt x="855332" y="103668"/>
                    </a:lnTo>
                    <a:cubicBezTo>
                      <a:pt x="619212" y="7158"/>
                      <a:pt x="354804" y="4283"/>
                      <a:pt x="116642" y="95636"/>
                    </a:cubicBezTo>
                    <a:lnTo>
                      <a:pt x="62033" y="120699"/>
                    </a:lnTo>
                    <a:lnTo>
                      <a:pt x="0" y="120024"/>
                    </a:lnTo>
                    <a:cubicBezTo>
                      <a:pt x="151933" y="38171"/>
                      <a:pt x="319570" y="-1759"/>
                      <a:pt x="486753" y="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155ECCA2-1699-42E6-B1D0-24623AAFB556}"/>
                  </a:ext>
                </a:extLst>
              </p:cNvPr>
              <p:cNvSpPr/>
              <p:nvPr/>
            </p:nvSpPr>
            <p:spPr>
              <a:xfrm>
                <a:off x="8069307" y="2693909"/>
                <a:ext cx="673594" cy="182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a:extLst>
              <a:ext uri="{FF2B5EF4-FFF2-40B4-BE49-F238E27FC236}">
                <a16:creationId xmlns:a16="http://schemas.microsoft.com/office/drawing/2014/main" xmlns="" id="{7F6D6DAD-B984-47DD-A010-D5AA9B918F78}"/>
              </a:ext>
            </a:extLst>
          </p:cNvPr>
          <p:cNvGrpSpPr/>
          <p:nvPr/>
        </p:nvGrpSpPr>
        <p:grpSpPr>
          <a:xfrm rot="672562">
            <a:off x="2961004" y="1020176"/>
            <a:ext cx="2409730" cy="2550259"/>
            <a:chOff x="346191" y="519809"/>
            <a:chExt cx="5018840" cy="5311527"/>
          </a:xfrm>
          <a:solidFill>
            <a:schemeClr val="accent3"/>
          </a:solidFill>
        </p:grpSpPr>
        <p:sp>
          <p:nvSpPr>
            <p:cNvPr id="56" name="Freeform: Shape 55">
              <a:extLst>
                <a:ext uri="{FF2B5EF4-FFF2-40B4-BE49-F238E27FC236}">
                  <a16:creationId xmlns:a16="http://schemas.microsoft.com/office/drawing/2014/main" xmlns="" id="{BE1C37E0-01FF-4AF7-A06C-C72F19E57CF7}"/>
                </a:ext>
              </a:extLst>
            </p:cNvPr>
            <p:cNvSpPr/>
            <p:nvPr/>
          </p:nvSpPr>
          <p:spPr>
            <a:xfrm>
              <a:off x="2259877" y="2441740"/>
              <a:ext cx="1812048" cy="1359036"/>
            </a:xfrm>
            <a:custGeom>
              <a:avLst/>
              <a:gdLst>
                <a:gd name="connsiteX0" fmla="*/ 1709343 w 1812048"/>
                <a:gd name="connsiteY0" fmla="*/ 115651 h 1359035"/>
                <a:gd name="connsiteX1" fmla="*/ 1812204 w 1812048"/>
                <a:gd name="connsiteY1" fmla="*/ 15989 h 1359035"/>
                <a:gd name="connsiteX2" fmla="*/ 1498826 w 1812048"/>
                <a:gd name="connsiteY2" fmla="*/ 20785 h 1359035"/>
                <a:gd name="connsiteX3" fmla="*/ 1223288 w 1812048"/>
                <a:gd name="connsiteY3" fmla="*/ 79410 h 1359035"/>
                <a:gd name="connsiteX4" fmla="*/ 1099109 w 1812048"/>
                <a:gd name="connsiteY4" fmla="*/ 54361 h 1359035"/>
                <a:gd name="connsiteX5" fmla="*/ 797457 w 1812048"/>
                <a:gd name="connsiteY5" fmla="*/ 0 h 1359035"/>
                <a:gd name="connsiteX6" fmla="*/ 715382 w 1812048"/>
                <a:gd name="connsiteY6" fmla="*/ 36774 h 1359035"/>
                <a:gd name="connsiteX7" fmla="*/ 34265 w 1812048"/>
                <a:gd name="connsiteY7" fmla="*/ 789840 h 1359035"/>
                <a:gd name="connsiteX8" fmla="*/ 63044 w 1812048"/>
                <a:gd name="connsiteY8" fmla="*/ 953457 h 1359035"/>
                <a:gd name="connsiteX9" fmla="*/ 449970 w 1812048"/>
                <a:gd name="connsiteY9" fmla="*/ 1302543 h 1359035"/>
                <a:gd name="connsiteX10" fmla="*/ 619450 w 1812048"/>
                <a:gd name="connsiteY10" fmla="*/ 1318531 h 1359035"/>
                <a:gd name="connsiteX11" fmla="*/ 1709343 w 1812048"/>
                <a:gd name="connsiteY11" fmla="*/ 115651 h 135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2048" h="1359035">
                  <a:moveTo>
                    <a:pt x="1709343" y="115651"/>
                  </a:moveTo>
                  <a:cubicBezTo>
                    <a:pt x="1738656" y="86872"/>
                    <a:pt x="1782358" y="38906"/>
                    <a:pt x="1812204" y="15989"/>
                  </a:cubicBezTo>
                  <a:cubicBezTo>
                    <a:pt x="1761573" y="7461"/>
                    <a:pt x="1627801" y="533"/>
                    <a:pt x="1498826" y="20785"/>
                  </a:cubicBezTo>
                  <a:cubicBezTo>
                    <a:pt x="1457788" y="28780"/>
                    <a:pt x="1384774" y="69284"/>
                    <a:pt x="1223288" y="79410"/>
                  </a:cubicBezTo>
                  <a:cubicBezTo>
                    <a:pt x="1180652" y="78877"/>
                    <a:pt x="1139081" y="70350"/>
                    <a:pt x="1099109" y="54361"/>
                  </a:cubicBezTo>
                  <a:cubicBezTo>
                    <a:pt x="1002112" y="14923"/>
                    <a:pt x="901383" y="0"/>
                    <a:pt x="797457" y="0"/>
                  </a:cubicBezTo>
                  <a:cubicBezTo>
                    <a:pt x="763348" y="0"/>
                    <a:pt x="738299" y="11725"/>
                    <a:pt x="715382" y="36774"/>
                  </a:cubicBezTo>
                  <a:cubicBezTo>
                    <a:pt x="488343" y="287796"/>
                    <a:pt x="261304" y="538818"/>
                    <a:pt x="34265" y="789840"/>
                  </a:cubicBezTo>
                  <a:cubicBezTo>
                    <a:pt x="-19564" y="848998"/>
                    <a:pt x="-9970" y="898563"/>
                    <a:pt x="63044" y="953457"/>
                  </a:cubicBezTo>
                  <a:cubicBezTo>
                    <a:pt x="202146" y="1058449"/>
                    <a:pt x="333786" y="1173035"/>
                    <a:pt x="449970" y="1302543"/>
                  </a:cubicBezTo>
                  <a:cubicBezTo>
                    <a:pt x="512859" y="1373426"/>
                    <a:pt x="565088" y="1378755"/>
                    <a:pt x="619450" y="1318531"/>
                  </a:cubicBezTo>
                  <a:cubicBezTo>
                    <a:pt x="678608" y="1254044"/>
                    <a:pt x="1693355" y="133239"/>
                    <a:pt x="1709343" y="115651"/>
                  </a:cubicBezTo>
                  <a:close/>
                </a:path>
              </a:pathLst>
            </a:custGeom>
            <a:solidFill>
              <a:schemeClr val="accent6">
                <a:lumMod val="40000"/>
                <a:lumOff val="60000"/>
              </a:schemeClr>
            </a:solidFill>
            <a:ln w="532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F2624CD8-533F-44CE-AFA2-605E55FD0EF7}"/>
                </a:ext>
              </a:extLst>
            </p:cNvPr>
            <p:cNvSpPr/>
            <p:nvPr/>
          </p:nvSpPr>
          <p:spPr>
            <a:xfrm>
              <a:off x="346191" y="519809"/>
              <a:ext cx="5018840" cy="5311527"/>
            </a:xfrm>
            <a:custGeom>
              <a:avLst/>
              <a:gdLst>
                <a:gd name="connsiteX0" fmla="*/ 1363501 w 5018840"/>
                <a:gd name="connsiteY0" fmla="*/ 3844634 h 5311527"/>
                <a:gd name="connsiteX1" fmla="*/ 1377691 w 5018840"/>
                <a:gd name="connsiteY1" fmla="*/ 3851229 h 5311527"/>
                <a:gd name="connsiteX2" fmla="*/ 1378224 w 5018840"/>
                <a:gd name="connsiteY2" fmla="*/ 3875212 h 5311527"/>
                <a:gd name="connsiteX3" fmla="*/ 987567 w 5018840"/>
                <a:gd name="connsiteY3" fmla="*/ 4294649 h 5311527"/>
                <a:gd name="connsiteX4" fmla="*/ 229171 w 5018840"/>
                <a:gd name="connsiteY4" fmla="*/ 5109538 h 5311527"/>
                <a:gd name="connsiteX5" fmla="*/ 31977 w 5018840"/>
                <a:gd name="connsiteY5" fmla="*/ 5285946 h 5311527"/>
                <a:gd name="connsiteX6" fmla="*/ 2665 w 5018840"/>
                <a:gd name="connsiteY6" fmla="*/ 5311527 h 5311527"/>
                <a:gd name="connsiteX7" fmla="*/ 0 w 5018840"/>
                <a:gd name="connsiteY7" fmla="*/ 5308863 h 5311527"/>
                <a:gd name="connsiteX8" fmla="*/ 151359 w 5018840"/>
                <a:gd name="connsiteY8" fmla="*/ 5145779 h 5311527"/>
                <a:gd name="connsiteX9" fmla="*/ 1352109 w 5018840"/>
                <a:gd name="connsiteY9" fmla="*/ 3854427 h 5311527"/>
                <a:gd name="connsiteX10" fmla="*/ 1363501 w 5018840"/>
                <a:gd name="connsiteY10" fmla="*/ 3844634 h 5311527"/>
                <a:gd name="connsiteX11" fmla="*/ 1625514 w 5018840"/>
                <a:gd name="connsiteY11" fmla="*/ 3319871 h 5311527"/>
                <a:gd name="connsiteX12" fmla="*/ 1614855 w 5018840"/>
                <a:gd name="connsiteY12" fmla="*/ 3332129 h 5311527"/>
                <a:gd name="connsiteX13" fmla="*/ 1461364 w 5018840"/>
                <a:gd name="connsiteY13" fmla="*/ 3608201 h 5311527"/>
                <a:gd name="connsiteX14" fmla="*/ 1457633 w 5018840"/>
                <a:gd name="connsiteY14" fmla="*/ 3622058 h 5311527"/>
                <a:gd name="connsiteX15" fmla="*/ 1467760 w 5018840"/>
                <a:gd name="connsiteY15" fmla="*/ 3609800 h 5311527"/>
                <a:gd name="connsiteX16" fmla="*/ 1645767 w 5018840"/>
                <a:gd name="connsiteY16" fmla="*/ 3371568 h 5311527"/>
                <a:gd name="connsiteX17" fmla="*/ 1640970 w 5018840"/>
                <a:gd name="connsiteY17" fmla="*/ 3326800 h 5311527"/>
                <a:gd name="connsiteX18" fmla="*/ 1625514 w 5018840"/>
                <a:gd name="connsiteY18" fmla="*/ 3319871 h 5311527"/>
                <a:gd name="connsiteX19" fmla="*/ 1651230 w 5018840"/>
                <a:gd name="connsiteY19" fmla="*/ 3238396 h 5311527"/>
                <a:gd name="connsiteX20" fmla="*/ 1664953 w 5018840"/>
                <a:gd name="connsiteY20" fmla="*/ 3245791 h 5311527"/>
                <a:gd name="connsiteX21" fmla="*/ 1983126 w 5018840"/>
                <a:gd name="connsiteY21" fmla="*/ 3530922 h 5311527"/>
                <a:gd name="connsiteX22" fmla="*/ 1980461 w 5018840"/>
                <a:gd name="connsiteY22" fmla="*/ 3557037 h 5311527"/>
                <a:gd name="connsiteX23" fmla="*/ 1526918 w 5018840"/>
                <a:gd name="connsiteY23" fmla="*/ 3852294 h 5311527"/>
                <a:gd name="connsiteX24" fmla="*/ 1476820 w 5018840"/>
                <a:gd name="connsiteY24" fmla="*/ 3867750 h 5311527"/>
                <a:gd name="connsiteX25" fmla="*/ 1380888 w 5018840"/>
                <a:gd name="connsiteY25" fmla="*/ 3712127 h 5311527"/>
                <a:gd name="connsiteX26" fmla="*/ 1639904 w 5018840"/>
                <a:gd name="connsiteY26" fmla="*/ 3248988 h 5311527"/>
                <a:gd name="connsiteX27" fmla="*/ 1651230 w 5018840"/>
                <a:gd name="connsiteY27" fmla="*/ 3238396 h 5311527"/>
                <a:gd name="connsiteX28" fmla="*/ 1909644 w 5018840"/>
                <a:gd name="connsiteY28" fmla="*/ 3080042 h 5311527"/>
                <a:gd name="connsiteX29" fmla="*/ 1920236 w 5018840"/>
                <a:gd name="connsiteY29" fmla="*/ 3085905 h 5311527"/>
                <a:gd name="connsiteX30" fmla="*/ 2130221 w 5018840"/>
                <a:gd name="connsiteY30" fmla="*/ 3275637 h 5311527"/>
                <a:gd name="connsiteX31" fmla="*/ 2140880 w 5018840"/>
                <a:gd name="connsiteY31" fmla="*/ 3283098 h 5311527"/>
                <a:gd name="connsiteX32" fmla="*/ 2131287 w 5018840"/>
                <a:gd name="connsiteY32" fmla="*/ 3294823 h 5311527"/>
                <a:gd name="connsiteX33" fmla="*/ 2006042 w 5018840"/>
                <a:gd name="connsiteY33" fmla="*/ 3433924 h 5311527"/>
                <a:gd name="connsiteX34" fmla="*/ 1984724 w 5018840"/>
                <a:gd name="connsiteY34" fmla="*/ 3434990 h 5311527"/>
                <a:gd name="connsiteX35" fmla="*/ 1775806 w 5018840"/>
                <a:gd name="connsiteY35" fmla="*/ 3246857 h 5311527"/>
                <a:gd name="connsiteX36" fmla="*/ 1775273 w 5018840"/>
                <a:gd name="connsiteY36" fmla="*/ 3224473 h 5311527"/>
                <a:gd name="connsiteX37" fmla="*/ 1899451 w 5018840"/>
                <a:gd name="connsiteY37" fmla="*/ 3086971 h 5311527"/>
                <a:gd name="connsiteX38" fmla="*/ 1909644 w 5018840"/>
                <a:gd name="connsiteY38" fmla="*/ 3080042 h 5311527"/>
                <a:gd name="connsiteX39" fmla="*/ 2638128 w 5018840"/>
                <a:gd name="connsiteY39" fmla="*/ 2708040 h 5311527"/>
                <a:gd name="connsiteX40" fmla="*/ 2657847 w 5018840"/>
                <a:gd name="connsiteY40" fmla="*/ 2719232 h 5311527"/>
                <a:gd name="connsiteX41" fmla="*/ 2852377 w 5018840"/>
                <a:gd name="connsiteY41" fmla="*/ 2888180 h 5311527"/>
                <a:gd name="connsiteX42" fmla="*/ 2849179 w 5018840"/>
                <a:gd name="connsiteY42" fmla="*/ 2928684 h 5311527"/>
                <a:gd name="connsiteX43" fmla="*/ 2808142 w 5018840"/>
                <a:gd name="connsiteY43" fmla="*/ 2936679 h 5311527"/>
                <a:gd name="connsiteX44" fmla="*/ 2612013 w 5018840"/>
                <a:gd name="connsiteY44" fmla="*/ 2766132 h 5311527"/>
                <a:gd name="connsiteX45" fmla="*/ 2601887 w 5018840"/>
                <a:gd name="connsiteY45" fmla="*/ 2725627 h 5311527"/>
                <a:gd name="connsiteX46" fmla="*/ 2638128 w 5018840"/>
                <a:gd name="connsiteY46" fmla="*/ 2708040 h 5311527"/>
                <a:gd name="connsiteX47" fmla="*/ 2348467 w 5018840"/>
                <a:gd name="connsiteY47" fmla="*/ 2661939 h 5311527"/>
                <a:gd name="connsiteX48" fmla="*/ 2373249 w 5018840"/>
                <a:gd name="connsiteY48" fmla="*/ 2670733 h 5311527"/>
                <a:gd name="connsiteX49" fmla="*/ 2441467 w 5018840"/>
                <a:gd name="connsiteY49" fmla="*/ 2728825 h 5311527"/>
                <a:gd name="connsiteX50" fmla="*/ 2752714 w 5018840"/>
                <a:gd name="connsiteY50" fmla="*/ 2999034 h 5311527"/>
                <a:gd name="connsiteX51" fmla="*/ 2709012 w 5018840"/>
                <a:gd name="connsiteY51" fmla="*/ 3047533 h 5311527"/>
                <a:gd name="connsiteX52" fmla="*/ 2456923 w 5018840"/>
                <a:gd name="connsiteY52" fmla="*/ 2830087 h 5311527"/>
                <a:gd name="connsiteX53" fmla="*/ 2341805 w 5018840"/>
                <a:gd name="connsiteY53" fmla="*/ 2730423 h 5311527"/>
                <a:gd name="connsiteX54" fmla="*/ 2331146 w 5018840"/>
                <a:gd name="connsiteY54" fmla="*/ 2720830 h 5311527"/>
                <a:gd name="connsiteX55" fmla="*/ 2326882 w 5018840"/>
                <a:gd name="connsiteY55" fmla="*/ 2673930 h 5311527"/>
                <a:gd name="connsiteX56" fmla="*/ 2348467 w 5018840"/>
                <a:gd name="connsiteY56" fmla="*/ 2661939 h 5311527"/>
                <a:gd name="connsiteX57" fmla="*/ 2706879 w 5018840"/>
                <a:gd name="connsiteY57" fmla="*/ 2613640 h 5311527"/>
                <a:gd name="connsiteX58" fmla="*/ 2731395 w 5018840"/>
                <a:gd name="connsiteY58" fmla="*/ 2620102 h 5311527"/>
                <a:gd name="connsiteX59" fmla="*/ 2934985 w 5018840"/>
                <a:gd name="connsiteY59" fmla="*/ 2797577 h 5311527"/>
                <a:gd name="connsiteX60" fmla="*/ 2891815 w 5018840"/>
                <a:gd name="connsiteY60" fmla="*/ 2844477 h 5311527"/>
                <a:gd name="connsiteX61" fmla="*/ 2693555 w 5018840"/>
                <a:gd name="connsiteY61" fmla="*/ 2673397 h 5311527"/>
                <a:gd name="connsiteX62" fmla="*/ 2685560 w 5018840"/>
                <a:gd name="connsiteY62" fmla="*/ 2627563 h 5311527"/>
                <a:gd name="connsiteX63" fmla="*/ 2706879 w 5018840"/>
                <a:gd name="connsiteY63" fmla="*/ 2613640 h 5311527"/>
                <a:gd name="connsiteX64" fmla="*/ 2806542 w 5018840"/>
                <a:gd name="connsiteY64" fmla="*/ 2503386 h 5311527"/>
                <a:gd name="connsiteX65" fmla="*/ 2833190 w 5018840"/>
                <a:gd name="connsiteY65" fmla="*/ 2514044 h 5311527"/>
                <a:gd name="connsiteX66" fmla="*/ 3017060 w 5018840"/>
                <a:gd name="connsiteY66" fmla="*/ 2673399 h 5311527"/>
                <a:gd name="connsiteX67" fmla="*/ 3032516 w 5018840"/>
                <a:gd name="connsiteY67" fmla="*/ 2689921 h 5311527"/>
                <a:gd name="connsiteX68" fmla="*/ 2990946 w 5018840"/>
                <a:gd name="connsiteY68" fmla="*/ 2735755 h 5311527"/>
                <a:gd name="connsiteX69" fmla="*/ 2867299 w 5018840"/>
                <a:gd name="connsiteY69" fmla="*/ 2630763 h 5311527"/>
                <a:gd name="connsiteX70" fmla="*/ 2788954 w 5018840"/>
                <a:gd name="connsiteY70" fmla="*/ 2562543 h 5311527"/>
                <a:gd name="connsiteX71" fmla="*/ 2783092 w 5018840"/>
                <a:gd name="connsiteY71" fmla="*/ 2515110 h 5311527"/>
                <a:gd name="connsiteX72" fmla="*/ 2806542 w 5018840"/>
                <a:gd name="connsiteY72" fmla="*/ 2503386 h 5311527"/>
                <a:gd name="connsiteX73" fmla="*/ 2975955 w 5018840"/>
                <a:gd name="connsiteY73" fmla="*/ 2325178 h 5311527"/>
                <a:gd name="connsiteX74" fmla="*/ 3003735 w 5018840"/>
                <a:gd name="connsiteY74" fmla="*/ 2337636 h 5311527"/>
                <a:gd name="connsiteX75" fmla="*/ 3198797 w 5018840"/>
                <a:gd name="connsiteY75" fmla="*/ 2506583 h 5311527"/>
                <a:gd name="connsiteX76" fmla="*/ 3195067 w 5018840"/>
                <a:gd name="connsiteY76" fmla="*/ 2547621 h 5311527"/>
                <a:gd name="connsiteX77" fmla="*/ 3155095 w 5018840"/>
                <a:gd name="connsiteY77" fmla="*/ 2555082 h 5311527"/>
                <a:gd name="connsiteX78" fmla="*/ 2960033 w 5018840"/>
                <a:gd name="connsiteY78" fmla="*/ 2386667 h 5311527"/>
                <a:gd name="connsiteX79" fmla="*/ 2952571 w 5018840"/>
                <a:gd name="connsiteY79" fmla="*/ 2337103 h 5311527"/>
                <a:gd name="connsiteX80" fmla="*/ 2975955 w 5018840"/>
                <a:gd name="connsiteY80" fmla="*/ 2325178 h 5311527"/>
                <a:gd name="connsiteX81" fmla="*/ 2720003 w 5018840"/>
                <a:gd name="connsiteY81" fmla="*/ 2277678 h 5311527"/>
                <a:gd name="connsiteX82" fmla="*/ 2750049 w 5018840"/>
                <a:gd name="connsiteY82" fmla="*/ 2292334 h 5311527"/>
                <a:gd name="connsiteX83" fmla="*/ 3103931 w 5018840"/>
                <a:gd name="connsiteY83" fmla="*/ 2599318 h 5311527"/>
                <a:gd name="connsiteX84" fmla="*/ 3110860 w 5018840"/>
                <a:gd name="connsiteY84" fmla="*/ 2603581 h 5311527"/>
                <a:gd name="connsiteX85" fmla="*/ 3101266 w 5018840"/>
                <a:gd name="connsiteY85" fmla="*/ 2663805 h 5311527"/>
                <a:gd name="connsiteX86" fmla="*/ 3064492 w 5018840"/>
                <a:gd name="connsiteY86" fmla="*/ 2653679 h 5311527"/>
                <a:gd name="connsiteX87" fmla="*/ 2824130 w 5018840"/>
                <a:gd name="connsiteY87" fmla="*/ 2444228 h 5311527"/>
                <a:gd name="connsiteX88" fmla="*/ 2706346 w 5018840"/>
                <a:gd name="connsiteY88" fmla="*/ 2341899 h 5311527"/>
                <a:gd name="connsiteX89" fmla="*/ 2695154 w 5018840"/>
                <a:gd name="connsiteY89" fmla="*/ 2288604 h 5311527"/>
                <a:gd name="connsiteX90" fmla="*/ 2720003 w 5018840"/>
                <a:gd name="connsiteY90" fmla="*/ 2277678 h 5311527"/>
                <a:gd name="connsiteX91" fmla="*/ 3064159 w 5018840"/>
                <a:gd name="connsiteY91" fmla="*/ 2222052 h 5311527"/>
                <a:gd name="connsiteX92" fmla="*/ 3089541 w 5018840"/>
                <a:gd name="connsiteY92" fmla="*/ 2231045 h 5311527"/>
                <a:gd name="connsiteX93" fmla="*/ 3284071 w 5018840"/>
                <a:gd name="connsiteY93" fmla="*/ 2399993 h 5311527"/>
                <a:gd name="connsiteX94" fmla="*/ 3289400 w 5018840"/>
                <a:gd name="connsiteY94" fmla="*/ 2406388 h 5311527"/>
                <a:gd name="connsiteX95" fmla="*/ 3246231 w 5018840"/>
                <a:gd name="connsiteY95" fmla="*/ 2452755 h 5311527"/>
                <a:gd name="connsiteX96" fmla="*/ 3049569 w 5018840"/>
                <a:gd name="connsiteY96" fmla="*/ 2283275 h 5311527"/>
                <a:gd name="connsiteX97" fmla="*/ 3041575 w 5018840"/>
                <a:gd name="connsiteY97" fmla="*/ 2234243 h 5311527"/>
                <a:gd name="connsiteX98" fmla="*/ 3064159 w 5018840"/>
                <a:gd name="connsiteY98" fmla="*/ 2222052 h 5311527"/>
                <a:gd name="connsiteX99" fmla="*/ 3160224 w 5018840"/>
                <a:gd name="connsiteY99" fmla="*/ 2111130 h 5311527"/>
                <a:gd name="connsiteX100" fmla="*/ 3184407 w 5018840"/>
                <a:gd name="connsiteY100" fmla="*/ 2119657 h 5311527"/>
                <a:gd name="connsiteX101" fmla="*/ 3377871 w 5018840"/>
                <a:gd name="connsiteY101" fmla="*/ 2287006 h 5311527"/>
                <a:gd name="connsiteX102" fmla="*/ 3387464 w 5018840"/>
                <a:gd name="connsiteY102" fmla="*/ 2298198 h 5311527"/>
                <a:gd name="connsiteX103" fmla="*/ 3345361 w 5018840"/>
                <a:gd name="connsiteY103" fmla="*/ 2344032 h 5311527"/>
                <a:gd name="connsiteX104" fmla="*/ 3186006 w 5018840"/>
                <a:gd name="connsiteY104" fmla="*/ 2207595 h 5311527"/>
                <a:gd name="connsiteX105" fmla="*/ 3142304 w 5018840"/>
                <a:gd name="connsiteY105" fmla="*/ 2169222 h 5311527"/>
                <a:gd name="connsiteX106" fmla="*/ 3138040 w 5018840"/>
                <a:gd name="connsiteY106" fmla="*/ 2123387 h 5311527"/>
                <a:gd name="connsiteX107" fmla="*/ 3160224 w 5018840"/>
                <a:gd name="connsiteY107" fmla="*/ 2111130 h 5311527"/>
                <a:gd name="connsiteX108" fmla="*/ 3361482 w 5018840"/>
                <a:gd name="connsiteY108" fmla="*/ 1912537 h 5311527"/>
                <a:gd name="connsiteX109" fmla="*/ 3382666 w 5018840"/>
                <a:gd name="connsiteY109" fmla="*/ 1925128 h 5311527"/>
                <a:gd name="connsiteX110" fmla="*/ 3406649 w 5018840"/>
                <a:gd name="connsiteY110" fmla="*/ 1944847 h 5311527"/>
                <a:gd name="connsiteX111" fmla="*/ 3471138 w 5018840"/>
                <a:gd name="connsiteY111" fmla="*/ 1995478 h 5311527"/>
                <a:gd name="connsiteX112" fmla="*/ 3559075 w 5018840"/>
                <a:gd name="connsiteY112" fmla="*/ 2070626 h 5311527"/>
                <a:gd name="connsiteX113" fmla="*/ 3575064 w 5018840"/>
                <a:gd name="connsiteY113" fmla="*/ 2091411 h 5311527"/>
                <a:gd name="connsiteX114" fmla="*/ 3573465 w 5018840"/>
                <a:gd name="connsiteY114" fmla="*/ 2133515 h 5311527"/>
                <a:gd name="connsiteX115" fmla="*/ 3529763 w 5018840"/>
                <a:gd name="connsiteY115" fmla="*/ 2140443 h 5311527"/>
                <a:gd name="connsiteX116" fmla="*/ 3363480 w 5018840"/>
                <a:gd name="connsiteY116" fmla="*/ 1995478 h 5311527"/>
                <a:gd name="connsiteX117" fmla="*/ 3326173 w 5018840"/>
                <a:gd name="connsiteY117" fmla="*/ 1962435 h 5311527"/>
                <a:gd name="connsiteX118" fmla="*/ 3337898 w 5018840"/>
                <a:gd name="connsiteY118" fmla="*/ 1917134 h 5311527"/>
                <a:gd name="connsiteX119" fmla="*/ 3361482 w 5018840"/>
                <a:gd name="connsiteY119" fmla="*/ 1912537 h 5311527"/>
                <a:gd name="connsiteX120" fmla="*/ 3072619 w 5018840"/>
                <a:gd name="connsiteY120" fmla="*/ 1868302 h 5311527"/>
                <a:gd name="connsiteX121" fmla="*/ 3100200 w 5018840"/>
                <a:gd name="connsiteY121" fmla="*/ 1880360 h 5311527"/>
                <a:gd name="connsiteX122" fmla="*/ 3230774 w 5018840"/>
                <a:gd name="connsiteY122" fmla="*/ 1993347 h 5311527"/>
                <a:gd name="connsiteX123" fmla="*/ 3270746 w 5018840"/>
                <a:gd name="connsiteY123" fmla="*/ 2021594 h 5311527"/>
                <a:gd name="connsiteX124" fmla="*/ 3463675 w 5018840"/>
                <a:gd name="connsiteY124" fmla="*/ 2187876 h 5311527"/>
                <a:gd name="connsiteX125" fmla="*/ 3473269 w 5018840"/>
                <a:gd name="connsiteY125" fmla="*/ 2203332 h 5311527"/>
                <a:gd name="connsiteX126" fmla="*/ 3470071 w 5018840"/>
                <a:gd name="connsiteY126" fmla="*/ 2245435 h 5311527"/>
                <a:gd name="connsiteX127" fmla="*/ 3428500 w 5018840"/>
                <a:gd name="connsiteY127" fmla="*/ 2252364 h 5311527"/>
                <a:gd name="connsiteX128" fmla="*/ 3144435 w 5018840"/>
                <a:gd name="connsiteY128" fmla="*/ 2005072 h 5311527"/>
                <a:gd name="connsiteX129" fmla="*/ 3137507 w 5018840"/>
                <a:gd name="connsiteY129" fmla="*/ 2000808 h 5311527"/>
                <a:gd name="connsiteX130" fmla="*/ 3058096 w 5018840"/>
                <a:gd name="connsiteY130" fmla="*/ 1930458 h 5311527"/>
                <a:gd name="connsiteX131" fmla="*/ 3049036 w 5018840"/>
                <a:gd name="connsiteY131" fmla="*/ 1879827 h 5311527"/>
                <a:gd name="connsiteX132" fmla="*/ 3072619 w 5018840"/>
                <a:gd name="connsiteY132" fmla="*/ 1868302 h 5311527"/>
                <a:gd name="connsiteX133" fmla="*/ 3444089 w 5018840"/>
                <a:gd name="connsiteY133" fmla="*/ 1807346 h 5311527"/>
                <a:gd name="connsiteX134" fmla="*/ 3471670 w 5018840"/>
                <a:gd name="connsiteY134" fmla="*/ 1820136 h 5311527"/>
                <a:gd name="connsiteX135" fmla="*/ 3651810 w 5018840"/>
                <a:gd name="connsiteY135" fmla="*/ 1974694 h 5311527"/>
                <a:gd name="connsiteX136" fmla="*/ 3666732 w 5018840"/>
                <a:gd name="connsiteY136" fmla="*/ 2022127 h 5311527"/>
                <a:gd name="connsiteX137" fmla="*/ 3622497 w 5018840"/>
                <a:gd name="connsiteY137" fmla="*/ 2037050 h 5311527"/>
                <a:gd name="connsiteX138" fmla="*/ 3596915 w 5018840"/>
                <a:gd name="connsiteY138" fmla="*/ 2022127 h 5311527"/>
                <a:gd name="connsiteX139" fmla="*/ 3520170 w 5018840"/>
                <a:gd name="connsiteY139" fmla="*/ 1956574 h 5311527"/>
                <a:gd name="connsiteX140" fmla="*/ 3507379 w 5018840"/>
                <a:gd name="connsiteY140" fmla="*/ 1939519 h 5311527"/>
                <a:gd name="connsiteX141" fmla="*/ 3429566 w 5018840"/>
                <a:gd name="connsiteY141" fmla="*/ 1870767 h 5311527"/>
                <a:gd name="connsiteX142" fmla="*/ 3420506 w 5018840"/>
                <a:gd name="connsiteY142" fmla="*/ 1818537 h 5311527"/>
                <a:gd name="connsiteX143" fmla="*/ 3444089 w 5018840"/>
                <a:gd name="connsiteY143" fmla="*/ 1807346 h 5311527"/>
                <a:gd name="connsiteX144" fmla="*/ 3538622 w 5018840"/>
                <a:gd name="connsiteY144" fmla="*/ 1697690 h 5311527"/>
                <a:gd name="connsiteX145" fmla="*/ 3567602 w 5018840"/>
                <a:gd name="connsiteY145" fmla="*/ 1710881 h 5311527"/>
                <a:gd name="connsiteX146" fmla="*/ 3748808 w 5018840"/>
                <a:gd name="connsiteY146" fmla="*/ 1867570 h 5311527"/>
                <a:gd name="connsiteX147" fmla="*/ 3766395 w 5018840"/>
                <a:gd name="connsiteY147" fmla="*/ 1900081 h 5311527"/>
                <a:gd name="connsiteX148" fmla="*/ 3747742 w 5018840"/>
                <a:gd name="connsiteY148" fmla="*/ 1927261 h 5311527"/>
                <a:gd name="connsiteX149" fmla="*/ 3712567 w 5018840"/>
                <a:gd name="connsiteY149" fmla="*/ 1923531 h 5311527"/>
                <a:gd name="connsiteX150" fmla="*/ 3665134 w 5018840"/>
                <a:gd name="connsiteY150" fmla="*/ 1883026 h 5311527"/>
                <a:gd name="connsiteX151" fmla="*/ 3525498 w 5018840"/>
                <a:gd name="connsiteY151" fmla="*/ 1761511 h 5311527"/>
                <a:gd name="connsiteX152" fmla="*/ 3514839 w 5018840"/>
                <a:gd name="connsiteY152" fmla="*/ 1709282 h 5311527"/>
                <a:gd name="connsiteX153" fmla="*/ 3538622 w 5018840"/>
                <a:gd name="connsiteY153" fmla="*/ 1697690 h 5311527"/>
                <a:gd name="connsiteX154" fmla="*/ 3467606 w 5018840"/>
                <a:gd name="connsiteY154" fmla="*/ 1451865 h 5311527"/>
                <a:gd name="connsiteX155" fmla="*/ 3499383 w 5018840"/>
                <a:gd name="connsiteY155" fmla="*/ 1469453 h 5311527"/>
                <a:gd name="connsiteX156" fmla="*/ 3837811 w 5018840"/>
                <a:gd name="connsiteY156" fmla="*/ 1775369 h 5311527"/>
                <a:gd name="connsiteX157" fmla="*/ 3856998 w 5018840"/>
                <a:gd name="connsiteY157" fmla="*/ 1811077 h 5311527"/>
                <a:gd name="connsiteX158" fmla="*/ 3841542 w 5018840"/>
                <a:gd name="connsiteY158" fmla="*/ 1832928 h 5311527"/>
                <a:gd name="connsiteX159" fmla="*/ 3810098 w 5018840"/>
                <a:gd name="connsiteY159" fmla="*/ 1831862 h 5311527"/>
                <a:gd name="connsiteX160" fmla="*/ 3787713 w 5018840"/>
                <a:gd name="connsiteY160" fmla="*/ 1813209 h 5311527"/>
                <a:gd name="connsiteX161" fmla="*/ 3458346 w 5018840"/>
                <a:gd name="connsiteY161" fmla="*/ 1515820 h 5311527"/>
                <a:gd name="connsiteX162" fmla="*/ 3443423 w 5018840"/>
                <a:gd name="connsiteY162" fmla="*/ 1461458 h 5311527"/>
                <a:gd name="connsiteX163" fmla="*/ 3467606 w 5018840"/>
                <a:gd name="connsiteY163" fmla="*/ 1451865 h 5311527"/>
                <a:gd name="connsiteX164" fmla="*/ 3419707 w 5018840"/>
                <a:gd name="connsiteY164" fmla="*/ 1000785 h 5311527"/>
                <a:gd name="connsiteX165" fmla="*/ 3403985 w 5018840"/>
                <a:gd name="connsiteY165" fmla="*/ 1011110 h 5311527"/>
                <a:gd name="connsiteX166" fmla="*/ 2562448 w 5018840"/>
                <a:gd name="connsiteY166" fmla="*/ 1942182 h 5311527"/>
                <a:gd name="connsiteX167" fmla="*/ 1920770 w 5018840"/>
                <a:gd name="connsiteY167" fmla="*/ 2652078 h 5311527"/>
                <a:gd name="connsiteX168" fmla="*/ 1871738 w 5018840"/>
                <a:gd name="connsiteY168" fmla="*/ 2775191 h 5311527"/>
                <a:gd name="connsiteX169" fmla="*/ 1933028 w 5018840"/>
                <a:gd name="connsiteY169" fmla="*/ 2907364 h 5311527"/>
                <a:gd name="connsiteX170" fmla="*/ 2332211 w 5018840"/>
                <a:gd name="connsiteY170" fmla="*/ 3267642 h 5311527"/>
                <a:gd name="connsiteX171" fmla="*/ 2593892 w 5018840"/>
                <a:gd name="connsiteY171" fmla="*/ 3254851 h 5311527"/>
                <a:gd name="connsiteX172" fmla="*/ 2884887 w 5018840"/>
                <a:gd name="connsiteY172" fmla="*/ 2932946 h 5311527"/>
                <a:gd name="connsiteX173" fmla="*/ 4076575 w 5018840"/>
                <a:gd name="connsiteY173" fmla="*/ 1615480 h 5311527"/>
                <a:gd name="connsiteX174" fmla="*/ 4076042 w 5018840"/>
                <a:gd name="connsiteY174" fmla="*/ 1588300 h 5311527"/>
                <a:gd name="connsiteX175" fmla="*/ 3435429 w 5018840"/>
                <a:gd name="connsiteY175" fmla="*/ 1010045 h 5311527"/>
                <a:gd name="connsiteX176" fmla="*/ 3419707 w 5018840"/>
                <a:gd name="connsiteY176" fmla="*/ 1000785 h 5311527"/>
                <a:gd name="connsiteX177" fmla="*/ 3413644 w 5018840"/>
                <a:gd name="connsiteY177" fmla="*/ 901588 h 5311527"/>
                <a:gd name="connsiteX178" fmla="*/ 3429567 w 5018840"/>
                <a:gd name="connsiteY178" fmla="*/ 910383 h 5311527"/>
                <a:gd name="connsiteX179" fmla="*/ 4175171 w 5018840"/>
                <a:gd name="connsiteY179" fmla="*/ 1583503 h 5311527"/>
                <a:gd name="connsiteX180" fmla="*/ 4175704 w 5018840"/>
                <a:gd name="connsiteY180" fmla="*/ 1610684 h 5311527"/>
                <a:gd name="connsiteX181" fmla="*/ 2642924 w 5018840"/>
                <a:gd name="connsiteY181" fmla="*/ 3305482 h 5311527"/>
                <a:gd name="connsiteX182" fmla="*/ 2287976 w 5018840"/>
                <a:gd name="connsiteY182" fmla="*/ 3324135 h 5311527"/>
                <a:gd name="connsiteX183" fmla="*/ 1883996 w 5018840"/>
                <a:gd name="connsiteY183" fmla="*/ 2959594 h 5311527"/>
                <a:gd name="connsiteX184" fmla="*/ 1800855 w 5018840"/>
                <a:gd name="connsiteY184" fmla="*/ 2760269 h 5311527"/>
                <a:gd name="connsiteX185" fmla="*/ 1866409 w 5018840"/>
                <a:gd name="connsiteY185" fmla="*/ 2606778 h 5311527"/>
                <a:gd name="connsiteX186" fmla="*/ 2826794 w 5018840"/>
                <a:gd name="connsiteY186" fmla="*/ 1544600 h 5311527"/>
                <a:gd name="connsiteX187" fmla="*/ 3398122 w 5018840"/>
                <a:gd name="connsiteY187" fmla="*/ 911982 h 5311527"/>
                <a:gd name="connsiteX188" fmla="*/ 3413644 w 5018840"/>
                <a:gd name="connsiteY188" fmla="*/ 901588 h 5311527"/>
                <a:gd name="connsiteX189" fmla="*/ 3446622 w 5018840"/>
                <a:gd name="connsiteY189" fmla="*/ 577819 h 5311527"/>
                <a:gd name="connsiteX190" fmla="*/ 3478066 w 5018840"/>
                <a:gd name="connsiteY190" fmla="*/ 593807 h 5311527"/>
                <a:gd name="connsiteX191" fmla="*/ 3971582 w 5018840"/>
                <a:gd name="connsiteY191" fmla="*/ 1039359 h 5311527"/>
                <a:gd name="connsiteX192" fmla="*/ 4485351 w 5018840"/>
                <a:gd name="connsiteY192" fmla="*/ 1503031 h 5311527"/>
                <a:gd name="connsiteX193" fmla="*/ 4507735 w 5018840"/>
                <a:gd name="connsiteY193" fmla="*/ 1539805 h 5311527"/>
                <a:gd name="connsiteX194" fmla="*/ 4495477 w 5018840"/>
                <a:gd name="connsiteY194" fmla="*/ 1563788 h 5311527"/>
                <a:gd name="connsiteX195" fmla="*/ 4428325 w 5018840"/>
                <a:gd name="connsiteY195" fmla="*/ 1637866 h 5311527"/>
                <a:gd name="connsiteX196" fmla="*/ 4368634 w 5018840"/>
                <a:gd name="connsiteY196" fmla="*/ 1640531 h 5311527"/>
                <a:gd name="connsiteX197" fmla="*/ 3933742 w 5018840"/>
                <a:gd name="connsiteY197" fmla="*/ 1247744 h 5311527"/>
                <a:gd name="connsiteX198" fmla="*/ 3359750 w 5018840"/>
                <a:gd name="connsiteY198" fmla="*/ 729179 h 5311527"/>
                <a:gd name="connsiteX199" fmla="*/ 3356552 w 5018840"/>
                <a:gd name="connsiteY199" fmla="*/ 663624 h 5311527"/>
                <a:gd name="connsiteX200" fmla="*/ 3416776 w 5018840"/>
                <a:gd name="connsiteY200" fmla="*/ 597005 h 5311527"/>
                <a:gd name="connsiteX201" fmla="*/ 3446622 w 5018840"/>
                <a:gd name="connsiteY201" fmla="*/ 577819 h 5311527"/>
                <a:gd name="connsiteX202" fmla="*/ 4352179 w 5018840"/>
                <a:gd name="connsiteY202" fmla="*/ 270038 h 5311527"/>
                <a:gd name="connsiteX203" fmla="*/ 4367568 w 5018840"/>
                <a:gd name="connsiteY203" fmla="*/ 278299 h 5311527"/>
                <a:gd name="connsiteX204" fmla="*/ 4743302 w 5018840"/>
                <a:gd name="connsiteY204" fmla="*/ 617790 h 5311527"/>
                <a:gd name="connsiteX205" fmla="*/ 4745434 w 5018840"/>
                <a:gd name="connsiteY205" fmla="*/ 646571 h 5311527"/>
                <a:gd name="connsiteX206" fmla="*/ 4251917 w 5018840"/>
                <a:gd name="connsiteY206" fmla="*/ 1192318 h 5311527"/>
                <a:gd name="connsiteX207" fmla="*/ 4234329 w 5018840"/>
                <a:gd name="connsiteY207" fmla="*/ 1204576 h 5311527"/>
                <a:gd name="connsiteX208" fmla="*/ 4223137 w 5018840"/>
                <a:gd name="connsiteY208" fmla="*/ 1196049 h 5311527"/>
                <a:gd name="connsiteX209" fmla="*/ 3844206 w 5018840"/>
                <a:gd name="connsiteY209" fmla="*/ 853891 h 5311527"/>
                <a:gd name="connsiteX210" fmla="*/ 3843673 w 5018840"/>
                <a:gd name="connsiteY210" fmla="*/ 825111 h 5311527"/>
                <a:gd name="connsiteX211" fmla="*/ 4337190 w 5018840"/>
                <a:gd name="connsiteY211" fmla="*/ 279364 h 5311527"/>
                <a:gd name="connsiteX212" fmla="*/ 4352179 w 5018840"/>
                <a:gd name="connsiteY212" fmla="*/ 270038 h 5311527"/>
                <a:gd name="connsiteX213" fmla="*/ 4381958 w 5018840"/>
                <a:gd name="connsiteY213" fmla="*/ 29 h 5311527"/>
                <a:gd name="connsiteX214" fmla="*/ 4411803 w 5018840"/>
                <a:gd name="connsiteY214" fmla="*/ 15018 h 5311527"/>
                <a:gd name="connsiteX215" fmla="*/ 4891464 w 5018840"/>
                <a:gd name="connsiteY215" fmla="*/ 447779 h 5311527"/>
                <a:gd name="connsiteX216" fmla="*/ 4996989 w 5018840"/>
                <a:gd name="connsiteY216" fmla="*/ 542645 h 5311527"/>
                <a:gd name="connsiteX217" fmla="*/ 5018840 w 5018840"/>
                <a:gd name="connsiteY217" fmla="*/ 567694 h 5311527"/>
                <a:gd name="connsiteX218" fmla="*/ 5018307 w 5018840"/>
                <a:gd name="connsiteY218" fmla="*/ 589012 h 5311527"/>
                <a:gd name="connsiteX219" fmla="*/ 4936232 w 5018840"/>
                <a:gd name="connsiteY219" fmla="*/ 679614 h 5311527"/>
                <a:gd name="connsiteX220" fmla="*/ 4882404 w 5018840"/>
                <a:gd name="connsiteY220" fmla="*/ 682812 h 5311527"/>
                <a:gd name="connsiteX221" fmla="*/ 4288690 w 5018840"/>
                <a:gd name="connsiteY221" fmla="*/ 146126 h 5311527"/>
                <a:gd name="connsiteX222" fmla="*/ 4286559 w 5018840"/>
                <a:gd name="connsiteY222" fmla="*/ 92297 h 5311527"/>
                <a:gd name="connsiteX223" fmla="*/ 4353711 w 5018840"/>
                <a:gd name="connsiteY223" fmla="*/ 18217 h 5311527"/>
                <a:gd name="connsiteX224" fmla="*/ 4381958 w 5018840"/>
                <a:gd name="connsiteY224" fmla="*/ 29 h 531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5018840" h="5311527">
                  <a:moveTo>
                    <a:pt x="1363501" y="3844634"/>
                  </a:moveTo>
                  <a:cubicBezTo>
                    <a:pt x="1367298" y="3843368"/>
                    <a:pt x="1371562" y="3844834"/>
                    <a:pt x="1377691" y="3851229"/>
                  </a:cubicBezTo>
                  <a:cubicBezTo>
                    <a:pt x="1386751" y="3860822"/>
                    <a:pt x="1387284" y="3865619"/>
                    <a:pt x="1378224" y="3875212"/>
                  </a:cubicBezTo>
                  <a:cubicBezTo>
                    <a:pt x="1247649" y="4014846"/>
                    <a:pt x="1117608" y="4155014"/>
                    <a:pt x="987567" y="4294649"/>
                  </a:cubicBezTo>
                  <a:cubicBezTo>
                    <a:pt x="734945" y="4566456"/>
                    <a:pt x="482858" y="4838796"/>
                    <a:pt x="229171" y="5109538"/>
                  </a:cubicBezTo>
                  <a:cubicBezTo>
                    <a:pt x="168947" y="5174025"/>
                    <a:pt x="97531" y="5226788"/>
                    <a:pt x="31977" y="5285946"/>
                  </a:cubicBezTo>
                  <a:cubicBezTo>
                    <a:pt x="22384" y="5294473"/>
                    <a:pt x="12258" y="5303000"/>
                    <a:pt x="2665" y="5311527"/>
                  </a:cubicBezTo>
                  <a:cubicBezTo>
                    <a:pt x="2132" y="5310462"/>
                    <a:pt x="1066" y="5309929"/>
                    <a:pt x="0" y="5308863"/>
                  </a:cubicBezTo>
                  <a:cubicBezTo>
                    <a:pt x="50631" y="5254502"/>
                    <a:pt x="101262" y="5200140"/>
                    <a:pt x="151359" y="5145779"/>
                  </a:cubicBezTo>
                  <a:cubicBezTo>
                    <a:pt x="551609" y="4715151"/>
                    <a:pt x="951859" y="4285056"/>
                    <a:pt x="1352109" y="3854427"/>
                  </a:cubicBezTo>
                  <a:cubicBezTo>
                    <a:pt x="1356372" y="3849897"/>
                    <a:pt x="1359703" y="3845900"/>
                    <a:pt x="1363501" y="3844634"/>
                  </a:cubicBezTo>
                  <a:close/>
                  <a:moveTo>
                    <a:pt x="1625514" y="3319871"/>
                  </a:moveTo>
                  <a:cubicBezTo>
                    <a:pt x="1621651" y="3321070"/>
                    <a:pt x="1618586" y="3325467"/>
                    <a:pt x="1614855" y="3332129"/>
                  </a:cubicBezTo>
                  <a:cubicBezTo>
                    <a:pt x="1563691" y="3424330"/>
                    <a:pt x="1512528" y="3516000"/>
                    <a:pt x="1461364" y="3608201"/>
                  </a:cubicBezTo>
                  <a:cubicBezTo>
                    <a:pt x="1459232" y="3611932"/>
                    <a:pt x="1454436" y="3615129"/>
                    <a:pt x="1457633" y="3622058"/>
                  </a:cubicBezTo>
                  <a:cubicBezTo>
                    <a:pt x="1461364" y="3617261"/>
                    <a:pt x="1465095" y="3613531"/>
                    <a:pt x="1467760" y="3609800"/>
                  </a:cubicBezTo>
                  <a:cubicBezTo>
                    <a:pt x="1527451" y="3530390"/>
                    <a:pt x="1586609" y="3450979"/>
                    <a:pt x="1645767" y="3371568"/>
                  </a:cubicBezTo>
                  <a:cubicBezTo>
                    <a:pt x="1664953" y="3346519"/>
                    <a:pt x="1663887" y="3347585"/>
                    <a:pt x="1640970" y="3326800"/>
                  </a:cubicBezTo>
                  <a:cubicBezTo>
                    <a:pt x="1634042" y="3320671"/>
                    <a:pt x="1629378" y="3318672"/>
                    <a:pt x="1625514" y="3319871"/>
                  </a:cubicBezTo>
                  <a:close/>
                  <a:moveTo>
                    <a:pt x="1651230" y="3238396"/>
                  </a:moveTo>
                  <a:cubicBezTo>
                    <a:pt x="1655094" y="3238063"/>
                    <a:pt x="1659357" y="3240728"/>
                    <a:pt x="1664953" y="3245791"/>
                  </a:cubicBezTo>
                  <a:cubicBezTo>
                    <a:pt x="1771009" y="3341190"/>
                    <a:pt x="1877067" y="3436056"/>
                    <a:pt x="1983126" y="3530922"/>
                  </a:cubicBezTo>
                  <a:cubicBezTo>
                    <a:pt x="1995916" y="3542647"/>
                    <a:pt x="1994318" y="3547976"/>
                    <a:pt x="1980461" y="3557037"/>
                  </a:cubicBezTo>
                  <a:cubicBezTo>
                    <a:pt x="1829101" y="3655100"/>
                    <a:pt x="1677744" y="3753697"/>
                    <a:pt x="1526918" y="3852294"/>
                  </a:cubicBezTo>
                  <a:cubicBezTo>
                    <a:pt x="1512528" y="3861354"/>
                    <a:pt x="1496006" y="3868282"/>
                    <a:pt x="1476820" y="3867750"/>
                  </a:cubicBezTo>
                  <a:cubicBezTo>
                    <a:pt x="1401140" y="3867750"/>
                    <a:pt x="1344647" y="3777680"/>
                    <a:pt x="1380888" y="3712127"/>
                  </a:cubicBezTo>
                  <a:cubicBezTo>
                    <a:pt x="1466694" y="3557570"/>
                    <a:pt x="1554098" y="3403545"/>
                    <a:pt x="1639904" y="3248988"/>
                  </a:cubicBezTo>
                  <a:cubicBezTo>
                    <a:pt x="1643902" y="3242060"/>
                    <a:pt x="1647366" y="3238729"/>
                    <a:pt x="1651230" y="3238396"/>
                  </a:cubicBezTo>
                  <a:close/>
                  <a:moveTo>
                    <a:pt x="1909644" y="3080042"/>
                  </a:moveTo>
                  <a:cubicBezTo>
                    <a:pt x="1912775" y="3079909"/>
                    <a:pt x="1915973" y="3081908"/>
                    <a:pt x="1920236" y="3085905"/>
                  </a:cubicBezTo>
                  <a:cubicBezTo>
                    <a:pt x="1990054" y="3149327"/>
                    <a:pt x="2060404" y="3212748"/>
                    <a:pt x="2130221" y="3275637"/>
                  </a:cubicBezTo>
                  <a:cubicBezTo>
                    <a:pt x="2133952" y="3278835"/>
                    <a:pt x="2137682" y="3280966"/>
                    <a:pt x="2140880" y="3283098"/>
                  </a:cubicBezTo>
                  <a:cubicBezTo>
                    <a:pt x="2136616" y="3288428"/>
                    <a:pt x="2133952" y="3291625"/>
                    <a:pt x="2131287" y="3294823"/>
                  </a:cubicBezTo>
                  <a:cubicBezTo>
                    <a:pt x="2089183" y="3341190"/>
                    <a:pt x="2047080" y="3387557"/>
                    <a:pt x="2006042" y="3433924"/>
                  </a:cubicBezTo>
                  <a:cubicBezTo>
                    <a:pt x="1998048" y="3442985"/>
                    <a:pt x="1993784" y="3442985"/>
                    <a:pt x="1984724" y="3434990"/>
                  </a:cubicBezTo>
                  <a:cubicBezTo>
                    <a:pt x="1915440" y="3371569"/>
                    <a:pt x="1846156" y="3309213"/>
                    <a:pt x="1775806" y="3246857"/>
                  </a:cubicBezTo>
                  <a:cubicBezTo>
                    <a:pt x="1766212" y="3238330"/>
                    <a:pt x="1766745" y="3233533"/>
                    <a:pt x="1775273" y="3224473"/>
                  </a:cubicBezTo>
                  <a:cubicBezTo>
                    <a:pt x="1817376" y="3179172"/>
                    <a:pt x="1858414" y="3133338"/>
                    <a:pt x="1899451" y="3086971"/>
                  </a:cubicBezTo>
                  <a:cubicBezTo>
                    <a:pt x="1903449" y="3082441"/>
                    <a:pt x="1906513" y="3080175"/>
                    <a:pt x="1909644" y="3080042"/>
                  </a:cubicBezTo>
                  <a:close/>
                  <a:moveTo>
                    <a:pt x="2638128" y="2708040"/>
                  </a:moveTo>
                  <a:cubicBezTo>
                    <a:pt x="2646122" y="2709106"/>
                    <a:pt x="2651985" y="2713903"/>
                    <a:pt x="2657847" y="2719232"/>
                  </a:cubicBezTo>
                  <a:cubicBezTo>
                    <a:pt x="2722869" y="2775725"/>
                    <a:pt x="2787889" y="2831686"/>
                    <a:pt x="2852377" y="2888180"/>
                  </a:cubicBezTo>
                  <a:cubicBezTo>
                    <a:pt x="2858239" y="2902037"/>
                    <a:pt x="2860371" y="2915893"/>
                    <a:pt x="2849179" y="2928684"/>
                  </a:cubicBezTo>
                  <a:cubicBezTo>
                    <a:pt x="2837987" y="2941475"/>
                    <a:pt x="2823597" y="2942008"/>
                    <a:pt x="2808142" y="2936679"/>
                  </a:cubicBezTo>
                  <a:cubicBezTo>
                    <a:pt x="2742588" y="2879652"/>
                    <a:pt x="2677567" y="2823159"/>
                    <a:pt x="2612013" y="2766132"/>
                  </a:cubicBezTo>
                  <a:cubicBezTo>
                    <a:pt x="2598689" y="2754940"/>
                    <a:pt x="2594426" y="2741083"/>
                    <a:pt x="2601887" y="2725627"/>
                  </a:cubicBezTo>
                  <a:cubicBezTo>
                    <a:pt x="2608815" y="2710705"/>
                    <a:pt x="2622139" y="2705375"/>
                    <a:pt x="2638128" y="2708040"/>
                  </a:cubicBezTo>
                  <a:close/>
                  <a:moveTo>
                    <a:pt x="2348467" y="2661939"/>
                  </a:moveTo>
                  <a:cubicBezTo>
                    <a:pt x="2356461" y="2661273"/>
                    <a:pt x="2364989" y="2664071"/>
                    <a:pt x="2373249" y="2670733"/>
                  </a:cubicBezTo>
                  <a:cubicBezTo>
                    <a:pt x="2396699" y="2689386"/>
                    <a:pt x="2418550" y="2709105"/>
                    <a:pt x="2441467" y="2728825"/>
                  </a:cubicBezTo>
                  <a:cubicBezTo>
                    <a:pt x="2545395" y="2818895"/>
                    <a:pt x="2648788" y="2908964"/>
                    <a:pt x="2752714" y="2999034"/>
                  </a:cubicBezTo>
                  <a:cubicBezTo>
                    <a:pt x="2763373" y="3035275"/>
                    <a:pt x="2745253" y="3055527"/>
                    <a:pt x="2709012" y="3047533"/>
                  </a:cubicBezTo>
                  <a:cubicBezTo>
                    <a:pt x="2624805" y="2975051"/>
                    <a:pt x="2540598" y="2902569"/>
                    <a:pt x="2456923" y="2830087"/>
                  </a:cubicBezTo>
                  <a:cubicBezTo>
                    <a:pt x="2418550" y="2797043"/>
                    <a:pt x="2380178" y="2764000"/>
                    <a:pt x="2341805" y="2730423"/>
                  </a:cubicBezTo>
                  <a:cubicBezTo>
                    <a:pt x="2338074" y="2727226"/>
                    <a:pt x="2334343" y="2724028"/>
                    <a:pt x="2331146" y="2720830"/>
                  </a:cubicBezTo>
                  <a:cubicBezTo>
                    <a:pt x="2317289" y="2706440"/>
                    <a:pt x="2315690" y="2687787"/>
                    <a:pt x="2326882" y="2673930"/>
                  </a:cubicBezTo>
                  <a:cubicBezTo>
                    <a:pt x="2333011" y="2666735"/>
                    <a:pt x="2340473" y="2662605"/>
                    <a:pt x="2348467" y="2661939"/>
                  </a:cubicBezTo>
                  <a:close/>
                  <a:moveTo>
                    <a:pt x="2706879" y="2613640"/>
                  </a:moveTo>
                  <a:cubicBezTo>
                    <a:pt x="2715140" y="2612108"/>
                    <a:pt x="2723934" y="2613973"/>
                    <a:pt x="2731395" y="2620102"/>
                  </a:cubicBezTo>
                  <a:cubicBezTo>
                    <a:pt x="2800147" y="2678194"/>
                    <a:pt x="2869431" y="2735754"/>
                    <a:pt x="2934985" y="2797577"/>
                  </a:cubicBezTo>
                  <a:cubicBezTo>
                    <a:pt x="2943512" y="2832752"/>
                    <a:pt x="2929122" y="2848741"/>
                    <a:pt x="2891815" y="2844477"/>
                  </a:cubicBezTo>
                  <a:cubicBezTo>
                    <a:pt x="2825729" y="2787451"/>
                    <a:pt x="2759641" y="2730424"/>
                    <a:pt x="2693555" y="2673397"/>
                  </a:cubicBezTo>
                  <a:cubicBezTo>
                    <a:pt x="2677566" y="2659541"/>
                    <a:pt x="2674901" y="2642486"/>
                    <a:pt x="2685560" y="2627563"/>
                  </a:cubicBezTo>
                  <a:cubicBezTo>
                    <a:pt x="2690890" y="2620102"/>
                    <a:pt x="2698618" y="2615172"/>
                    <a:pt x="2706879" y="2613640"/>
                  </a:cubicBezTo>
                  <a:close/>
                  <a:moveTo>
                    <a:pt x="2806542" y="2503386"/>
                  </a:moveTo>
                  <a:cubicBezTo>
                    <a:pt x="2815336" y="2503119"/>
                    <a:pt x="2824663" y="2506583"/>
                    <a:pt x="2833190" y="2514044"/>
                  </a:cubicBezTo>
                  <a:cubicBezTo>
                    <a:pt x="2894481" y="2566807"/>
                    <a:pt x="2956304" y="2620103"/>
                    <a:pt x="3017060" y="2673399"/>
                  </a:cubicBezTo>
                  <a:cubicBezTo>
                    <a:pt x="3022923" y="2678196"/>
                    <a:pt x="3027187" y="2684591"/>
                    <a:pt x="3032516" y="2689921"/>
                  </a:cubicBezTo>
                  <a:cubicBezTo>
                    <a:pt x="3036247" y="2723497"/>
                    <a:pt x="3023989" y="2736821"/>
                    <a:pt x="2990946" y="2735755"/>
                  </a:cubicBezTo>
                  <a:cubicBezTo>
                    <a:pt x="2947243" y="2703777"/>
                    <a:pt x="2908338" y="2665938"/>
                    <a:pt x="2867299" y="2630763"/>
                  </a:cubicBezTo>
                  <a:cubicBezTo>
                    <a:pt x="2840651" y="2608378"/>
                    <a:pt x="2814536" y="2585460"/>
                    <a:pt x="2788954" y="2562543"/>
                  </a:cubicBezTo>
                  <a:cubicBezTo>
                    <a:pt x="2771900" y="2547088"/>
                    <a:pt x="2770301" y="2529500"/>
                    <a:pt x="2783092" y="2515110"/>
                  </a:cubicBezTo>
                  <a:cubicBezTo>
                    <a:pt x="2789488" y="2507649"/>
                    <a:pt x="2797748" y="2503652"/>
                    <a:pt x="2806542" y="2503386"/>
                  </a:cubicBezTo>
                  <a:close/>
                  <a:moveTo>
                    <a:pt x="2975955" y="2325178"/>
                  </a:moveTo>
                  <a:cubicBezTo>
                    <a:pt x="2984549" y="2325245"/>
                    <a:pt x="2993876" y="2329375"/>
                    <a:pt x="3003735" y="2337636"/>
                  </a:cubicBezTo>
                  <a:cubicBezTo>
                    <a:pt x="3068756" y="2393596"/>
                    <a:pt x="3133777" y="2450090"/>
                    <a:pt x="3198797" y="2506583"/>
                  </a:cubicBezTo>
                  <a:cubicBezTo>
                    <a:pt x="3205193" y="2520973"/>
                    <a:pt x="3206792" y="2534830"/>
                    <a:pt x="3195067" y="2547621"/>
                  </a:cubicBezTo>
                  <a:cubicBezTo>
                    <a:pt x="3183875" y="2559879"/>
                    <a:pt x="3170018" y="2560945"/>
                    <a:pt x="3155095" y="2555082"/>
                  </a:cubicBezTo>
                  <a:cubicBezTo>
                    <a:pt x="3090074" y="2499122"/>
                    <a:pt x="3024520" y="2443162"/>
                    <a:pt x="2960033" y="2386667"/>
                  </a:cubicBezTo>
                  <a:cubicBezTo>
                    <a:pt x="2942978" y="2371745"/>
                    <a:pt x="2940313" y="2351493"/>
                    <a:pt x="2952571" y="2337103"/>
                  </a:cubicBezTo>
                  <a:cubicBezTo>
                    <a:pt x="2959500" y="2329109"/>
                    <a:pt x="2967361" y="2325111"/>
                    <a:pt x="2975955" y="2325178"/>
                  </a:cubicBezTo>
                  <a:close/>
                  <a:moveTo>
                    <a:pt x="2720003" y="2277678"/>
                  </a:moveTo>
                  <a:cubicBezTo>
                    <a:pt x="2729397" y="2278344"/>
                    <a:pt x="2739656" y="2283274"/>
                    <a:pt x="2750049" y="2292334"/>
                  </a:cubicBezTo>
                  <a:cubicBezTo>
                    <a:pt x="2867832" y="2394662"/>
                    <a:pt x="2986148" y="2496990"/>
                    <a:pt x="3103931" y="2599318"/>
                  </a:cubicBezTo>
                  <a:cubicBezTo>
                    <a:pt x="3106063" y="2600916"/>
                    <a:pt x="3108728" y="2601982"/>
                    <a:pt x="3110860" y="2603581"/>
                  </a:cubicBezTo>
                  <a:cubicBezTo>
                    <a:pt x="3131645" y="2629696"/>
                    <a:pt x="3127381" y="2655811"/>
                    <a:pt x="3101266" y="2663805"/>
                  </a:cubicBezTo>
                  <a:cubicBezTo>
                    <a:pt x="3086343" y="2668602"/>
                    <a:pt x="3075152" y="2661673"/>
                    <a:pt x="3064492" y="2653679"/>
                  </a:cubicBezTo>
                  <a:cubicBezTo>
                    <a:pt x="2984549" y="2583862"/>
                    <a:pt x="2904073" y="2514045"/>
                    <a:pt x="2824130" y="2444228"/>
                  </a:cubicBezTo>
                  <a:cubicBezTo>
                    <a:pt x="2784691" y="2410117"/>
                    <a:pt x="2745252" y="2376008"/>
                    <a:pt x="2706346" y="2341899"/>
                  </a:cubicBezTo>
                  <a:cubicBezTo>
                    <a:pt x="2684495" y="2322713"/>
                    <a:pt x="2680765" y="2304592"/>
                    <a:pt x="2695154" y="2288604"/>
                  </a:cubicBezTo>
                  <a:cubicBezTo>
                    <a:pt x="2702083" y="2280610"/>
                    <a:pt x="2710610" y="2277012"/>
                    <a:pt x="2720003" y="2277678"/>
                  </a:cubicBezTo>
                  <a:close/>
                  <a:moveTo>
                    <a:pt x="3064159" y="2222052"/>
                  </a:moveTo>
                  <a:cubicBezTo>
                    <a:pt x="3072753" y="2221319"/>
                    <a:pt x="3081813" y="2224117"/>
                    <a:pt x="3089541" y="2231045"/>
                  </a:cubicBezTo>
                  <a:cubicBezTo>
                    <a:pt x="3154563" y="2287005"/>
                    <a:pt x="3219583" y="2343500"/>
                    <a:pt x="3284071" y="2399993"/>
                  </a:cubicBezTo>
                  <a:cubicBezTo>
                    <a:pt x="3286202" y="2401592"/>
                    <a:pt x="3287802" y="2404257"/>
                    <a:pt x="3289400" y="2406388"/>
                  </a:cubicBezTo>
                  <a:cubicBezTo>
                    <a:pt x="3298461" y="2441563"/>
                    <a:pt x="3284071" y="2457019"/>
                    <a:pt x="3246231" y="2452755"/>
                  </a:cubicBezTo>
                  <a:cubicBezTo>
                    <a:pt x="3180677" y="2396262"/>
                    <a:pt x="3115123" y="2339769"/>
                    <a:pt x="3049569" y="2283275"/>
                  </a:cubicBezTo>
                  <a:cubicBezTo>
                    <a:pt x="3031982" y="2267819"/>
                    <a:pt x="3028784" y="2249698"/>
                    <a:pt x="3041575" y="2234243"/>
                  </a:cubicBezTo>
                  <a:cubicBezTo>
                    <a:pt x="3047438" y="2227048"/>
                    <a:pt x="3055565" y="2222784"/>
                    <a:pt x="3064159" y="2222052"/>
                  </a:cubicBezTo>
                  <a:close/>
                  <a:moveTo>
                    <a:pt x="3160224" y="2111130"/>
                  </a:moveTo>
                  <a:cubicBezTo>
                    <a:pt x="3168285" y="2110330"/>
                    <a:pt x="3176679" y="2112995"/>
                    <a:pt x="3184407" y="2119657"/>
                  </a:cubicBezTo>
                  <a:cubicBezTo>
                    <a:pt x="3248896" y="2175084"/>
                    <a:pt x="3313383" y="2231045"/>
                    <a:pt x="3377871" y="2287006"/>
                  </a:cubicBezTo>
                  <a:cubicBezTo>
                    <a:pt x="3381602" y="2290204"/>
                    <a:pt x="3384266" y="2294467"/>
                    <a:pt x="3387464" y="2298198"/>
                  </a:cubicBezTo>
                  <a:cubicBezTo>
                    <a:pt x="3391195" y="2332307"/>
                    <a:pt x="3379470" y="2345098"/>
                    <a:pt x="3345361" y="2344032"/>
                  </a:cubicBezTo>
                  <a:cubicBezTo>
                    <a:pt x="3292065" y="2298731"/>
                    <a:pt x="3238770" y="2253429"/>
                    <a:pt x="3186006" y="2207595"/>
                  </a:cubicBezTo>
                  <a:cubicBezTo>
                    <a:pt x="3171083" y="2194803"/>
                    <a:pt x="3156161" y="2182546"/>
                    <a:pt x="3142304" y="2169222"/>
                  </a:cubicBezTo>
                  <a:cubicBezTo>
                    <a:pt x="3126848" y="2154299"/>
                    <a:pt x="3125782" y="2137777"/>
                    <a:pt x="3138040" y="2123387"/>
                  </a:cubicBezTo>
                  <a:cubicBezTo>
                    <a:pt x="3144436" y="2116193"/>
                    <a:pt x="3152163" y="2111929"/>
                    <a:pt x="3160224" y="2111130"/>
                  </a:cubicBezTo>
                  <a:close/>
                  <a:moveTo>
                    <a:pt x="3361482" y="1912537"/>
                  </a:moveTo>
                  <a:cubicBezTo>
                    <a:pt x="3368943" y="1914336"/>
                    <a:pt x="3376004" y="1918999"/>
                    <a:pt x="3382666" y="1925128"/>
                  </a:cubicBezTo>
                  <a:cubicBezTo>
                    <a:pt x="3390128" y="1932057"/>
                    <a:pt x="3398655" y="1938452"/>
                    <a:pt x="3406649" y="1944847"/>
                  </a:cubicBezTo>
                  <a:cubicBezTo>
                    <a:pt x="3433298" y="1954974"/>
                    <a:pt x="3449820" y="1978424"/>
                    <a:pt x="3471138" y="1995478"/>
                  </a:cubicBezTo>
                  <a:cubicBezTo>
                    <a:pt x="3501516" y="2019462"/>
                    <a:pt x="3529230" y="2046643"/>
                    <a:pt x="3559075" y="2070626"/>
                  </a:cubicBezTo>
                  <a:cubicBezTo>
                    <a:pt x="3566004" y="2076488"/>
                    <a:pt x="3572932" y="2082351"/>
                    <a:pt x="3575064" y="2091411"/>
                  </a:cubicBezTo>
                  <a:cubicBezTo>
                    <a:pt x="3581992" y="2105801"/>
                    <a:pt x="3584657" y="2120191"/>
                    <a:pt x="3573465" y="2133515"/>
                  </a:cubicBezTo>
                  <a:cubicBezTo>
                    <a:pt x="3560674" y="2146838"/>
                    <a:pt x="3545752" y="2146838"/>
                    <a:pt x="3529763" y="2140443"/>
                  </a:cubicBezTo>
                  <a:cubicBezTo>
                    <a:pt x="3474336" y="2091944"/>
                    <a:pt x="3418908" y="2043978"/>
                    <a:pt x="3363480" y="1995478"/>
                  </a:cubicBezTo>
                  <a:cubicBezTo>
                    <a:pt x="3350689" y="1984286"/>
                    <a:pt x="3338431" y="1973094"/>
                    <a:pt x="3326173" y="1962435"/>
                  </a:cubicBezTo>
                  <a:cubicBezTo>
                    <a:pt x="3318712" y="1944314"/>
                    <a:pt x="3320843" y="1928326"/>
                    <a:pt x="3337898" y="1917134"/>
                  </a:cubicBezTo>
                  <a:cubicBezTo>
                    <a:pt x="3346159" y="1911805"/>
                    <a:pt x="3354020" y="1910739"/>
                    <a:pt x="3361482" y="1912537"/>
                  </a:cubicBezTo>
                  <a:close/>
                  <a:moveTo>
                    <a:pt x="3072619" y="1868302"/>
                  </a:moveTo>
                  <a:cubicBezTo>
                    <a:pt x="3081413" y="1868368"/>
                    <a:pt x="3090873" y="1872366"/>
                    <a:pt x="3100200" y="1880360"/>
                  </a:cubicBezTo>
                  <a:cubicBezTo>
                    <a:pt x="3143902" y="1917667"/>
                    <a:pt x="3187604" y="1955507"/>
                    <a:pt x="3230774" y="1993347"/>
                  </a:cubicBezTo>
                  <a:cubicBezTo>
                    <a:pt x="3248894" y="1996011"/>
                    <a:pt x="3258488" y="2010935"/>
                    <a:pt x="3270746" y="2021594"/>
                  </a:cubicBezTo>
                  <a:cubicBezTo>
                    <a:pt x="3335233" y="2077022"/>
                    <a:pt x="3398655" y="2132982"/>
                    <a:pt x="3463675" y="2187876"/>
                  </a:cubicBezTo>
                  <a:cubicBezTo>
                    <a:pt x="3468472" y="2192140"/>
                    <a:pt x="3472735" y="2196404"/>
                    <a:pt x="3473269" y="2203332"/>
                  </a:cubicBezTo>
                  <a:cubicBezTo>
                    <a:pt x="3480730" y="2217722"/>
                    <a:pt x="3482329" y="2232111"/>
                    <a:pt x="3470071" y="2245435"/>
                  </a:cubicBezTo>
                  <a:cubicBezTo>
                    <a:pt x="3458346" y="2258759"/>
                    <a:pt x="3443956" y="2258226"/>
                    <a:pt x="3428500" y="2252364"/>
                  </a:cubicBezTo>
                  <a:cubicBezTo>
                    <a:pt x="3333634" y="2169756"/>
                    <a:pt x="3238768" y="2087681"/>
                    <a:pt x="3144435" y="2005072"/>
                  </a:cubicBezTo>
                  <a:cubicBezTo>
                    <a:pt x="3142303" y="2003473"/>
                    <a:pt x="3139638" y="2001874"/>
                    <a:pt x="3137507" y="2000808"/>
                  </a:cubicBezTo>
                  <a:cubicBezTo>
                    <a:pt x="3110859" y="1977358"/>
                    <a:pt x="3084744" y="1953908"/>
                    <a:pt x="3058096" y="1930458"/>
                  </a:cubicBezTo>
                  <a:cubicBezTo>
                    <a:pt x="3039443" y="1913936"/>
                    <a:pt x="3036245" y="1895283"/>
                    <a:pt x="3049036" y="1879827"/>
                  </a:cubicBezTo>
                  <a:cubicBezTo>
                    <a:pt x="3055698" y="1872099"/>
                    <a:pt x="3063826" y="1868235"/>
                    <a:pt x="3072619" y="1868302"/>
                  </a:cubicBezTo>
                  <a:close/>
                  <a:moveTo>
                    <a:pt x="3444089" y="1807346"/>
                  </a:moveTo>
                  <a:cubicBezTo>
                    <a:pt x="3452750" y="1807612"/>
                    <a:pt x="3462077" y="1811876"/>
                    <a:pt x="3471670" y="1820136"/>
                  </a:cubicBezTo>
                  <a:cubicBezTo>
                    <a:pt x="3531895" y="1871300"/>
                    <a:pt x="3592119" y="1922465"/>
                    <a:pt x="3651810" y="1974694"/>
                  </a:cubicBezTo>
                  <a:cubicBezTo>
                    <a:pt x="3665666" y="1986952"/>
                    <a:pt x="3677392" y="2001875"/>
                    <a:pt x="3666732" y="2022127"/>
                  </a:cubicBezTo>
                  <a:cubicBezTo>
                    <a:pt x="3657139" y="2040248"/>
                    <a:pt x="3641683" y="2044511"/>
                    <a:pt x="3622497" y="2037050"/>
                  </a:cubicBezTo>
                  <a:cubicBezTo>
                    <a:pt x="3609706" y="2039182"/>
                    <a:pt x="3604910" y="2028523"/>
                    <a:pt x="3596915" y="2022127"/>
                  </a:cubicBezTo>
                  <a:cubicBezTo>
                    <a:pt x="3570268" y="2001342"/>
                    <a:pt x="3546285" y="1977892"/>
                    <a:pt x="3520170" y="1956574"/>
                  </a:cubicBezTo>
                  <a:cubicBezTo>
                    <a:pt x="3514840" y="1952843"/>
                    <a:pt x="3508978" y="1947514"/>
                    <a:pt x="3507379" y="1939519"/>
                  </a:cubicBezTo>
                  <a:cubicBezTo>
                    <a:pt x="3481263" y="1916602"/>
                    <a:pt x="3455681" y="1893685"/>
                    <a:pt x="3429566" y="1870767"/>
                  </a:cubicBezTo>
                  <a:cubicBezTo>
                    <a:pt x="3409847" y="1853180"/>
                    <a:pt x="3406649" y="1833993"/>
                    <a:pt x="3420506" y="1818537"/>
                  </a:cubicBezTo>
                  <a:cubicBezTo>
                    <a:pt x="3427435" y="1810810"/>
                    <a:pt x="3435429" y="1807079"/>
                    <a:pt x="3444089" y="1807346"/>
                  </a:cubicBezTo>
                  <a:close/>
                  <a:moveTo>
                    <a:pt x="3538622" y="1697690"/>
                  </a:moveTo>
                  <a:cubicBezTo>
                    <a:pt x="3547616" y="1697957"/>
                    <a:pt x="3557476" y="1702354"/>
                    <a:pt x="3567602" y="1710881"/>
                  </a:cubicBezTo>
                  <a:cubicBezTo>
                    <a:pt x="3627827" y="1763110"/>
                    <a:pt x="3688051" y="1815341"/>
                    <a:pt x="3748808" y="1867570"/>
                  </a:cubicBezTo>
                  <a:cubicBezTo>
                    <a:pt x="3758401" y="1876098"/>
                    <a:pt x="3766395" y="1885158"/>
                    <a:pt x="3766395" y="1900081"/>
                  </a:cubicBezTo>
                  <a:cubicBezTo>
                    <a:pt x="3765329" y="1911273"/>
                    <a:pt x="3759467" y="1921399"/>
                    <a:pt x="3747742" y="1927261"/>
                  </a:cubicBezTo>
                  <a:cubicBezTo>
                    <a:pt x="3735484" y="1933657"/>
                    <a:pt x="3723226" y="1932058"/>
                    <a:pt x="3712567" y="1923531"/>
                  </a:cubicBezTo>
                  <a:cubicBezTo>
                    <a:pt x="3696578" y="1910207"/>
                    <a:pt x="3681122" y="1896350"/>
                    <a:pt x="3665134" y="1883026"/>
                  </a:cubicBezTo>
                  <a:cubicBezTo>
                    <a:pt x="3618234" y="1842522"/>
                    <a:pt x="3571866" y="1802017"/>
                    <a:pt x="3525498" y="1761511"/>
                  </a:cubicBezTo>
                  <a:cubicBezTo>
                    <a:pt x="3505779" y="1743924"/>
                    <a:pt x="3502048" y="1724737"/>
                    <a:pt x="3514839" y="1709282"/>
                  </a:cubicBezTo>
                  <a:cubicBezTo>
                    <a:pt x="3521501" y="1701288"/>
                    <a:pt x="3529629" y="1697424"/>
                    <a:pt x="3538622" y="1697690"/>
                  </a:cubicBezTo>
                  <a:close/>
                  <a:moveTo>
                    <a:pt x="3467606" y="1451865"/>
                  </a:moveTo>
                  <a:cubicBezTo>
                    <a:pt x="3476866" y="1453198"/>
                    <a:pt x="3487392" y="1459060"/>
                    <a:pt x="3499383" y="1469453"/>
                  </a:cubicBezTo>
                  <a:cubicBezTo>
                    <a:pt x="3612371" y="1571248"/>
                    <a:pt x="3725358" y="1673041"/>
                    <a:pt x="3837811" y="1775369"/>
                  </a:cubicBezTo>
                  <a:cubicBezTo>
                    <a:pt x="3846871" y="1783363"/>
                    <a:pt x="3856998" y="1791357"/>
                    <a:pt x="3856998" y="1811077"/>
                  </a:cubicBezTo>
                  <a:cubicBezTo>
                    <a:pt x="3856464" y="1817472"/>
                    <a:pt x="3852201" y="1827598"/>
                    <a:pt x="3841542" y="1832928"/>
                  </a:cubicBezTo>
                  <a:cubicBezTo>
                    <a:pt x="3830883" y="1838790"/>
                    <a:pt x="3819691" y="1838790"/>
                    <a:pt x="3810098" y="1831862"/>
                  </a:cubicBezTo>
                  <a:cubicBezTo>
                    <a:pt x="3802103" y="1826000"/>
                    <a:pt x="3795175" y="1819604"/>
                    <a:pt x="3787713" y="1813209"/>
                  </a:cubicBezTo>
                  <a:cubicBezTo>
                    <a:pt x="3677924" y="1714079"/>
                    <a:pt x="3568135" y="1614949"/>
                    <a:pt x="3458346" y="1515820"/>
                  </a:cubicBezTo>
                  <a:cubicBezTo>
                    <a:pt x="3434363" y="1493969"/>
                    <a:pt x="3429566" y="1476915"/>
                    <a:pt x="3443423" y="1461458"/>
                  </a:cubicBezTo>
                  <a:cubicBezTo>
                    <a:pt x="3450352" y="1453730"/>
                    <a:pt x="3458346" y="1450533"/>
                    <a:pt x="3467606" y="1451865"/>
                  </a:cubicBezTo>
                  <a:close/>
                  <a:moveTo>
                    <a:pt x="3419707" y="1000785"/>
                  </a:moveTo>
                  <a:cubicBezTo>
                    <a:pt x="3415044" y="1000851"/>
                    <a:pt x="3410380" y="1004183"/>
                    <a:pt x="3403985" y="1011110"/>
                  </a:cubicBezTo>
                  <a:cubicBezTo>
                    <a:pt x="3123651" y="1321824"/>
                    <a:pt x="2842783" y="1632002"/>
                    <a:pt x="2562448" y="1942182"/>
                  </a:cubicBezTo>
                  <a:cubicBezTo>
                    <a:pt x="2348733" y="2178814"/>
                    <a:pt x="2135018" y="2415446"/>
                    <a:pt x="1920770" y="2652078"/>
                  </a:cubicBezTo>
                  <a:cubicBezTo>
                    <a:pt x="1889858" y="2686187"/>
                    <a:pt x="1872271" y="2725093"/>
                    <a:pt x="1871738" y="2775191"/>
                  </a:cubicBezTo>
                  <a:cubicBezTo>
                    <a:pt x="1871205" y="2825289"/>
                    <a:pt x="1892523" y="2870057"/>
                    <a:pt x="1933028" y="2907364"/>
                  </a:cubicBezTo>
                  <a:cubicBezTo>
                    <a:pt x="2066266" y="3027279"/>
                    <a:pt x="2198972" y="3147727"/>
                    <a:pt x="2332211" y="3267642"/>
                  </a:cubicBezTo>
                  <a:cubicBezTo>
                    <a:pt x="2415885" y="3342789"/>
                    <a:pt x="2518745" y="3337992"/>
                    <a:pt x="2593892" y="3254851"/>
                  </a:cubicBezTo>
                  <a:cubicBezTo>
                    <a:pt x="2690891" y="3147194"/>
                    <a:pt x="2787889" y="3040070"/>
                    <a:pt x="2884887" y="2932946"/>
                  </a:cubicBezTo>
                  <a:cubicBezTo>
                    <a:pt x="3281938" y="2493791"/>
                    <a:pt x="3678990" y="2054635"/>
                    <a:pt x="4076575" y="1615480"/>
                  </a:cubicBezTo>
                  <a:cubicBezTo>
                    <a:pt x="4086168" y="1604288"/>
                    <a:pt x="4088300" y="1599492"/>
                    <a:pt x="4076042" y="1588300"/>
                  </a:cubicBezTo>
                  <a:cubicBezTo>
                    <a:pt x="3862327" y="1395905"/>
                    <a:pt x="3648612" y="1203508"/>
                    <a:pt x="3435429" y="1010045"/>
                  </a:cubicBezTo>
                  <a:cubicBezTo>
                    <a:pt x="3429034" y="1003916"/>
                    <a:pt x="3424371" y="1000717"/>
                    <a:pt x="3419707" y="1000785"/>
                  </a:cubicBezTo>
                  <a:close/>
                  <a:moveTo>
                    <a:pt x="3413644" y="901588"/>
                  </a:moveTo>
                  <a:cubicBezTo>
                    <a:pt x="3418374" y="901456"/>
                    <a:pt x="3423171" y="904521"/>
                    <a:pt x="3429567" y="910383"/>
                  </a:cubicBezTo>
                  <a:cubicBezTo>
                    <a:pt x="3677924" y="1135290"/>
                    <a:pt x="3926281" y="1359664"/>
                    <a:pt x="4175171" y="1583503"/>
                  </a:cubicBezTo>
                  <a:cubicBezTo>
                    <a:pt x="4186896" y="1594163"/>
                    <a:pt x="4185830" y="1599492"/>
                    <a:pt x="4175704" y="1610684"/>
                  </a:cubicBezTo>
                  <a:cubicBezTo>
                    <a:pt x="3664600" y="2175617"/>
                    <a:pt x="3154029" y="2740549"/>
                    <a:pt x="2642924" y="3305482"/>
                  </a:cubicBezTo>
                  <a:cubicBezTo>
                    <a:pt x="2545394" y="3413139"/>
                    <a:pt x="2395100" y="3421133"/>
                    <a:pt x="2287976" y="3324135"/>
                  </a:cubicBezTo>
                  <a:cubicBezTo>
                    <a:pt x="2153139" y="3202622"/>
                    <a:pt x="2018834" y="3081108"/>
                    <a:pt x="1883996" y="2959594"/>
                  </a:cubicBezTo>
                  <a:cubicBezTo>
                    <a:pt x="1828569" y="2907364"/>
                    <a:pt x="1800855" y="2845542"/>
                    <a:pt x="1800855" y="2760269"/>
                  </a:cubicBezTo>
                  <a:cubicBezTo>
                    <a:pt x="1801388" y="2709105"/>
                    <a:pt x="1823772" y="2653678"/>
                    <a:pt x="1866409" y="2606778"/>
                  </a:cubicBezTo>
                  <a:cubicBezTo>
                    <a:pt x="2186715" y="2252895"/>
                    <a:pt x="2507021" y="1898480"/>
                    <a:pt x="2826794" y="1544600"/>
                  </a:cubicBezTo>
                  <a:cubicBezTo>
                    <a:pt x="3017592" y="1333549"/>
                    <a:pt x="3208390" y="1123032"/>
                    <a:pt x="3398122" y="911982"/>
                  </a:cubicBezTo>
                  <a:cubicBezTo>
                    <a:pt x="3404251" y="905054"/>
                    <a:pt x="3408914" y="901723"/>
                    <a:pt x="3413644" y="901588"/>
                  </a:cubicBezTo>
                  <a:close/>
                  <a:moveTo>
                    <a:pt x="3446622" y="577819"/>
                  </a:moveTo>
                  <a:cubicBezTo>
                    <a:pt x="3456082" y="577286"/>
                    <a:pt x="3465808" y="582615"/>
                    <a:pt x="3478066" y="593807"/>
                  </a:cubicBezTo>
                  <a:cubicBezTo>
                    <a:pt x="3642749" y="742503"/>
                    <a:pt x="3806899" y="891197"/>
                    <a:pt x="3971582" y="1039359"/>
                  </a:cubicBezTo>
                  <a:cubicBezTo>
                    <a:pt x="4142661" y="1193916"/>
                    <a:pt x="4314273" y="1348474"/>
                    <a:pt x="4485351" y="1503031"/>
                  </a:cubicBezTo>
                  <a:cubicBezTo>
                    <a:pt x="4496010" y="1513157"/>
                    <a:pt x="4507735" y="1521684"/>
                    <a:pt x="4507735" y="1539805"/>
                  </a:cubicBezTo>
                  <a:cubicBezTo>
                    <a:pt x="4507202" y="1547799"/>
                    <a:pt x="4502406" y="1556326"/>
                    <a:pt x="4495477" y="1563788"/>
                  </a:cubicBezTo>
                  <a:cubicBezTo>
                    <a:pt x="4473093" y="1588302"/>
                    <a:pt x="4450709" y="1613351"/>
                    <a:pt x="4428325" y="1637866"/>
                  </a:cubicBezTo>
                  <a:cubicBezTo>
                    <a:pt x="4406474" y="1661849"/>
                    <a:pt x="4393150" y="1662915"/>
                    <a:pt x="4368634" y="1640531"/>
                  </a:cubicBezTo>
                  <a:cubicBezTo>
                    <a:pt x="4223670" y="1509959"/>
                    <a:pt x="4078706" y="1378852"/>
                    <a:pt x="3933742" y="1247744"/>
                  </a:cubicBezTo>
                  <a:cubicBezTo>
                    <a:pt x="3742412" y="1075067"/>
                    <a:pt x="3551080" y="902389"/>
                    <a:pt x="3359750" y="729179"/>
                  </a:cubicBezTo>
                  <a:cubicBezTo>
                    <a:pt x="3332036" y="704129"/>
                    <a:pt x="3331503" y="691871"/>
                    <a:pt x="3356552" y="663624"/>
                  </a:cubicBezTo>
                  <a:cubicBezTo>
                    <a:pt x="3376804" y="641240"/>
                    <a:pt x="3396523" y="619389"/>
                    <a:pt x="3416776" y="597005"/>
                  </a:cubicBezTo>
                  <a:cubicBezTo>
                    <a:pt x="3427968" y="584747"/>
                    <a:pt x="3437162" y="578352"/>
                    <a:pt x="3446622" y="577819"/>
                  </a:cubicBezTo>
                  <a:close/>
                  <a:moveTo>
                    <a:pt x="4352179" y="270038"/>
                  </a:moveTo>
                  <a:cubicBezTo>
                    <a:pt x="4356909" y="270038"/>
                    <a:pt x="4361706" y="272969"/>
                    <a:pt x="4367568" y="278299"/>
                  </a:cubicBezTo>
                  <a:cubicBezTo>
                    <a:pt x="4492813" y="391817"/>
                    <a:pt x="4618057" y="504805"/>
                    <a:pt x="4743302" y="617790"/>
                  </a:cubicBezTo>
                  <a:cubicBezTo>
                    <a:pt x="4754494" y="627917"/>
                    <a:pt x="4756093" y="634846"/>
                    <a:pt x="4745434" y="646571"/>
                  </a:cubicBezTo>
                  <a:cubicBezTo>
                    <a:pt x="4580750" y="828309"/>
                    <a:pt x="4416067" y="1010046"/>
                    <a:pt x="4251917" y="1192318"/>
                  </a:cubicBezTo>
                  <a:cubicBezTo>
                    <a:pt x="4247120" y="1197648"/>
                    <a:pt x="4243390" y="1203510"/>
                    <a:pt x="4234329" y="1204576"/>
                  </a:cubicBezTo>
                  <a:cubicBezTo>
                    <a:pt x="4231132" y="1201911"/>
                    <a:pt x="4226868" y="1199247"/>
                    <a:pt x="4223137" y="1196049"/>
                  </a:cubicBezTo>
                  <a:cubicBezTo>
                    <a:pt x="4096827" y="1081996"/>
                    <a:pt x="3970516" y="967944"/>
                    <a:pt x="3844206" y="853891"/>
                  </a:cubicBezTo>
                  <a:cubicBezTo>
                    <a:pt x="3832481" y="843231"/>
                    <a:pt x="3833547" y="835770"/>
                    <a:pt x="3843673" y="825111"/>
                  </a:cubicBezTo>
                  <a:cubicBezTo>
                    <a:pt x="4008356" y="643373"/>
                    <a:pt x="4173039" y="461635"/>
                    <a:pt x="4337190" y="279364"/>
                  </a:cubicBezTo>
                  <a:cubicBezTo>
                    <a:pt x="4342786" y="272969"/>
                    <a:pt x="4347449" y="270038"/>
                    <a:pt x="4352179" y="270038"/>
                  </a:cubicBezTo>
                  <a:close/>
                  <a:moveTo>
                    <a:pt x="4381958" y="29"/>
                  </a:moveTo>
                  <a:cubicBezTo>
                    <a:pt x="4390885" y="-437"/>
                    <a:pt x="4400078" y="4626"/>
                    <a:pt x="4411803" y="15018"/>
                  </a:cubicBezTo>
                  <a:cubicBezTo>
                    <a:pt x="4571691" y="159450"/>
                    <a:pt x="4731577" y="303348"/>
                    <a:pt x="4891464" y="447779"/>
                  </a:cubicBezTo>
                  <a:cubicBezTo>
                    <a:pt x="4926639" y="479223"/>
                    <a:pt x="4961814" y="511200"/>
                    <a:pt x="4996989" y="542645"/>
                  </a:cubicBezTo>
                  <a:cubicBezTo>
                    <a:pt x="5005516" y="550106"/>
                    <a:pt x="5012978" y="558100"/>
                    <a:pt x="5018840" y="567694"/>
                  </a:cubicBezTo>
                  <a:cubicBezTo>
                    <a:pt x="5018307" y="574622"/>
                    <a:pt x="5018307" y="582083"/>
                    <a:pt x="5018307" y="589012"/>
                  </a:cubicBezTo>
                  <a:cubicBezTo>
                    <a:pt x="4991127" y="619390"/>
                    <a:pt x="4963946" y="649769"/>
                    <a:pt x="4936232" y="679614"/>
                  </a:cubicBezTo>
                  <a:cubicBezTo>
                    <a:pt x="4918112" y="699333"/>
                    <a:pt x="4902123" y="700399"/>
                    <a:pt x="4882404" y="682812"/>
                  </a:cubicBezTo>
                  <a:cubicBezTo>
                    <a:pt x="4684144" y="503739"/>
                    <a:pt x="4486418" y="325199"/>
                    <a:pt x="4288690" y="146126"/>
                  </a:cubicBezTo>
                  <a:cubicBezTo>
                    <a:pt x="4268971" y="128005"/>
                    <a:pt x="4268438" y="112550"/>
                    <a:pt x="4286559" y="92297"/>
                  </a:cubicBezTo>
                  <a:cubicBezTo>
                    <a:pt x="4308943" y="67249"/>
                    <a:pt x="4331327" y="42733"/>
                    <a:pt x="4353711" y="18217"/>
                  </a:cubicBezTo>
                  <a:cubicBezTo>
                    <a:pt x="4364370" y="6492"/>
                    <a:pt x="4373031" y="496"/>
                    <a:pt x="4381958" y="29"/>
                  </a:cubicBezTo>
                  <a:close/>
                </a:path>
              </a:pathLst>
            </a:custGeom>
            <a:grpFill/>
            <a:ln w="5329"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xmlns="" id="{F229E5AD-5510-490F-AC96-D9FE0E6CE8B3}"/>
              </a:ext>
            </a:extLst>
          </p:cNvPr>
          <p:cNvSpPr txBox="1"/>
          <p:nvPr/>
        </p:nvSpPr>
        <p:spPr>
          <a:xfrm>
            <a:off x="5209953" y="1858228"/>
            <a:ext cx="6757491"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COVID-19 Pandemic has profoundly changed the situation with ordinary lives </a:t>
            </a:r>
            <a:r>
              <a:rPr lang="en-US" sz="2400" dirty="0" smtClean="0">
                <a:latin typeface="Times New Roman" panose="02020603050405020304" pitchFamily="18" charset="0"/>
                <a:cs typeface="Times New Roman" panose="02020603050405020304" pitchFamily="18" charset="0"/>
              </a:rPr>
              <a:t>Worldwide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COVID 2 (SARS CoV-2) disease was found in China on 31 December </a:t>
            </a:r>
            <a:r>
              <a:rPr lang="en-US" sz="2400" dirty="0" smtClean="0">
                <a:latin typeface="Times New Roman" panose="02020603050405020304" pitchFamily="18" charset="0"/>
                <a:cs typeface="Times New Roman" panose="02020603050405020304" pitchFamily="18" charset="0"/>
              </a:rPr>
              <a:t>2019</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overall </a:t>
            </a:r>
            <a:r>
              <a:rPr lang="en-US" sz="2400" dirty="0" smtClean="0">
                <a:latin typeface="Times New Roman" panose="02020603050405020304" pitchFamily="18" charset="0"/>
                <a:cs typeface="Times New Roman" panose="02020603050405020304" pitchFamily="18" charset="0"/>
              </a:rPr>
              <a:t>threat </a:t>
            </a:r>
            <a:r>
              <a:rPr lang="en-US" sz="2400" dirty="0">
                <a:latin typeface="Times New Roman" panose="02020603050405020304" pitchFamily="18" charset="0"/>
                <a:cs typeface="Times New Roman" panose="02020603050405020304" pitchFamily="18" charset="0"/>
              </a:rPr>
              <a:t>of COVID-19 Infection to pregnant women is </a:t>
            </a:r>
            <a:r>
              <a:rPr lang="en-US" sz="2400" dirty="0" smtClean="0">
                <a:latin typeface="Times New Roman" panose="02020603050405020304" pitchFamily="18" charset="0"/>
                <a:cs typeface="Times New Roman" panose="02020603050405020304" pitchFamily="18" charset="0"/>
              </a:rPr>
              <a:t>low</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pregnancy increases the threat for severe </a:t>
            </a:r>
            <a:r>
              <a:rPr lang="en-US" sz="2400" dirty="0" smtClean="0">
                <a:latin typeface="Times New Roman" panose="02020603050405020304" pitchFamily="18" charset="0"/>
                <a:cs typeface="Times New Roman" panose="02020603050405020304" pitchFamily="18" charset="0"/>
              </a:rPr>
              <a:t>ailment </a:t>
            </a:r>
            <a:r>
              <a:rPr lang="en-US" sz="2400" dirty="0">
                <a:latin typeface="Times New Roman" panose="02020603050405020304" pitchFamily="18" charset="0"/>
                <a:cs typeface="Times New Roman" panose="02020603050405020304" pitchFamily="18" charset="0"/>
              </a:rPr>
              <a:t>and death </a:t>
            </a:r>
            <a:r>
              <a:rPr lang="en-US" sz="2400" dirty="0" smtClean="0">
                <a:latin typeface="Times New Roman" panose="02020603050405020304" pitchFamily="18" charset="0"/>
                <a:cs typeface="Times New Roman" panose="02020603050405020304" pitchFamily="18" charset="0"/>
              </a:rPr>
              <a:t>by </a:t>
            </a:r>
            <a:r>
              <a:rPr lang="en-US" sz="2400" dirty="0">
                <a:latin typeface="Times New Roman" panose="02020603050405020304" pitchFamily="18" charset="0"/>
                <a:cs typeface="Times New Roman" panose="02020603050405020304" pitchFamily="18" charset="0"/>
              </a:rPr>
              <a:t>COVID-19 </a:t>
            </a:r>
            <a:r>
              <a:rPr lang="en-US" sz="2400" dirty="0" smtClean="0">
                <a:latin typeface="Times New Roman" panose="02020603050405020304" pitchFamily="18" charset="0"/>
                <a:cs typeface="Times New Roman" panose="02020603050405020304" pitchFamily="18" charset="0"/>
              </a:rPr>
              <a:t>Virus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Expectant </a:t>
            </a:r>
            <a:r>
              <a:rPr lang="en-US" sz="2400" dirty="0" smtClean="0">
                <a:latin typeface="Times New Roman" panose="02020603050405020304" pitchFamily="18" charset="0"/>
                <a:cs typeface="Times New Roman" panose="02020603050405020304" pitchFamily="18" charset="0"/>
              </a:rPr>
              <a:t>ladies </a:t>
            </a:r>
            <a:r>
              <a:rPr lang="en-US" sz="2400" dirty="0">
                <a:latin typeface="Times New Roman" panose="02020603050405020304" pitchFamily="18" charset="0"/>
                <a:cs typeface="Times New Roman" panose="02020603050405020304" pitchFamily="18" charset="0"/>
              </a:rPr>
              <a:t>with underlying conditions are at more risk of severe </a:t>
            </a:r>
            <a:r>
              <a:rPr lang="en-US" sz="2400" dirty="0" smtClean="0">
                <a:latin typeface="Times New Roman" panose="02020603050405020304" pitchFamily="18" charset="0"/>
                <a:cs typeface="Times New Roman" panose="02020603050405020304" pitchFamily="18" charset="0"/>
              </a:rPr>
              <a:t>illness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94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xmlns="" id="{AE0D199D-8FC1-4098-8C1E-81183ED7E600}"/>
              </a:ext>
            </a:extLst>
          </p:cNvPr>
          <p:cNvSpPr/>
          <p:nvPr/>
        </p:nvSpPr>
        <p:spPr>
          <a:xfrm>
            <a:off x="0" y="-9525"/>
            <a:ext cx="9248775" cy="6867525"/>
          </a:xfrm>
          <a:custGeom>
            <a:avLst/>
            <a:gdLst>
              <a:gd name="connsiteX0" fmla="*/ 0 w 8943975"/>
              <a:gd name="connsiteY0" fmla="*/ 0 h 6858000"/>
              <a:gd name="connsiteX1" fmla="*/ 8943975 w 8943975"/>
              <a:gd name="connsiteY1" fmla="*/ 0 h 6858000"/>
              <a:gd name="connsiteX2" fmla="*/ 8943975 w 8943975"/>
              <a:gd name="connsiteY2" fmla="*/ 6858000 h 6858000"/>
              <a:gd name="connsiteX3" fmla="*/ 0 w 8943975"/>
              <a:gd name="connsiteY3" fmla="*/ 6858000 h 6858000"/>
              <a:gd name="connsiteX4" fmla="*/ 0 w 8943975"/>
              <a:gd name="connsiteY4" fmla="*/ 0 h 6858000"/>
              <a:gd name="connsiteX0" fmla="*/ 0 w 8943975"/>
              <a:gd name="connsiteY0" fmla="*/ 9525 h 6867525"/>
              <a:gd name="connsiteX1" fmla="*/ 6191250 w 8943975"/>
              <a:gd name="connsiteY1" fmla="*/ 0 h 6867525"/>
              <a:gd name="connsiteX2" fmla="*/ 8943975 w 8943975"/>
              <a:gd name="connsiteY2" fmla="*/ 6867525 h 6867525"/>
              <a:gd name="connsiteX3" fmla="*/ 0 w 8943975"/>
              <a:gd name="connsiteY3" fmla="*/ 6867525 h 6867525"/>
              <a:gd name="connsiteX4" fmla="*/ 0 w 8943975"/>
              <a:gd name="connsiteY4" fmla="*/ 9525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3975" h="6867525">
                <a:moveTo>
                  <a:pt x="0" y="9525"/>
                </a:moveTo>
                <a:lnTo>
                  <a:pt x="6191250" y="0"/>
                </a:lnTo>
                <a:lnTo>
                  <a:pt x="8943975" y="6867525"/>
                </a:lnTo>
                <a:lnTo>
                  <a:pt x="0" y="6867525"/>
                </a:lnTo>
                <a:lnTo>
                  <a:pt x="0" y="9525"/>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68643469-B405-4091-96E6-BB787DDF65AC}"/>
              </a:ext>
            </a:extLst>
          </p:cNvPr>
          <p:cNvSpPr txBox="1"/>
          <p:nvPr/>
        </p:nvSpPr>
        <p:spPr>
          <a:xfrm rot="10800000" flipV="1">
            <a:off x="288190" y="2439540"/>
            <a:ext cx="7244724"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Uterine and Fetal</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contraction monitoring, when </a:t>
            </a:r>
            <a:r>
              <a:rPr lang="en-US" sz="2400" dirty="0" smtClean="0">
                <a:latin typeface="Times New Roman" panose="02020603050405020304" pitchFamily="18" charset="0"/>
                <a:cs typeface="Times New Roman" panose="02020603050405020304" pitchFamily="18" charset="0"/>
              </a:rPr>
              <a:t>suitable, depending </a:t>
            </a:r>
            <a:r>
              <a:rPr lang="en-US" sz="2400" dirty="0">
                <a:latin typeface="Times New Roman" panose="02020603050405020304" pitchFamily="18" charset="0"/>
                <a:cs typeface="Times New Roman" panose="02020603050405020304" pitchFamily="18" charset="0"/>
              </a:rPr>
              <a:t>on gestation </a:t>
            </a:r>
            <a:r>
              <a:rPr lang="en-US" sz="2400" dirty="0" smtClean="0">
                <a:latin typeface="Times New Roman" panose="02020603050405020304" pitchFamily="18" charset="0"/>
                <a:cs typeface="Times New Roman" panose="02020603050405020304" pitchFamily="18" charset="0"/>
              </a:rPr>
              <a:t>stage</a:t>
            </a:r>
            <a:endParaRPr lang="en-US"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Personalized </a:t>
            </a:r>
            <a:r>
              <a:rPr lang="en-US" sz="2400" dirty="0">
                <a:latin typeface="Times New Roman" panose="02020603050405020304" pitchFamily="18" charset="0"/>
                <a:cs typeface="Times New Roman" panose="02020603050405020304" pitchFamily="18" charset="0"/>
              </a:rPr>
              <a:t>delivery </a:t>
            </a:r>
            <a:r>
              <a:rPr lang="en-US" sz="2400" dirty="0" smtClean="0">
                <a:latin typeface="Times New Roman" panose="02020603050405020304" pitchFamily="18" charset="0"/>
                <a:cs typeface="Times New Roman" panose="02020603050405020304" pitchFamily="18" charset="0"/>
              </a:rPr>
              <a:t>scheduling</a:t>
            </a:r>
            <a:endParaRPr lang="en-US"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multispecialty </a:t>
            </a:r>
            <a:r>
              <a:rPr lang="en-US" sz="2400" dirty="0" smtClean="0">
                <a:latin typeface="Times New Roman" panose="02020603050405020304" pitchFamily="18" charset="0"/>
                <a:cs typeface="Times New Roman" panose="02020603050405020304" pitchFamily="18" charset="0"/>
              </a:rPr>
              <a:t>team methodology</a:t>
            </a:r>
            <a:endParaRPr lang="en-US"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Comprehensive supervision </a:t>
            </a:r>
            <a:r>
              <a:rPr lang="en-US" sz="2400" dirty="0">
                <a:latin typeface="Times New Roman" panose="02020603050405020304" pitchFamily="18" charset="0"/>
                <a:cs typeface="Times New Roman" panose="02020603050405020304" pitchFamily="18" charset="0"/>
              </a:rPr>
              <a:t>relating to </a:t>
            </a:r>
            <a:r>
              <a:rPr lang="en-US" sz="2400" dirty="0" smtClean="0">
                <a:latin typeface="Times New Roman" panose="02020603050405020304" pitchFamily="18" charset="0"/>
                <a:cs typeface="Times New Roman" panose="02020603050405020304" pitchFamily="18" charset="0"/>
              </a:rPr>
              <a:t>scheduling </a:t>
            </a:r>
            <a:r>
              <a:rPr lang="en-US" sz="2400" dirty="0" smtClean="0">
                <a:latin typeface="Times New Roman" panose="02020603050405020304" pitchFamily="18" charset="0"/>
                <a:cs typeface="Times New Roman" panose="02020603050405020304" pitchFamily="18" charset="0"/>
              </a:rPr>
              <a:t>delivery (Garg et al., 2020)</a:t>
            </a:r>
            <a:endParaRPr lang="en-US"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Medication for severely ill covid-19 infected </a:t>
            </a:r>
            <a:r>
              <a:rPr lang="en-US" sz="2400" dirty="0" smtClean="0">
                <a:latin typeface="Times New Roman" panose="02020603050405020304" pitchFamily="18" charset="0"/>
                <a:cs typeface="Times New Roman" panose="02020603050405020304" pitchFamily="18" charset="0"/>
              </a:rPr>
              <a:t>mothers</a:t>
            </a:r>
            <a:endParaRPr lang="en-US"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AA656681-6B12-4AB2-A0D7-AB109CC1336B}"/>
              </a:ext>
            </a:extLst>
          </p:cNvPr>
          <p:cNvSpPr txBox="1"/>
          <p:nvPr/>
        </p:nvSpPr>
        <p:spPr>
          <a:xfrm flipH="1">
            <a:off x="288190" y="507760"/>
            <a:ext cx="6279311" cy="2308324"/>
          </a:xfrm>
          <a:prstGeom prst="rect">
            <a:avLst/>
          </a:prstGeom>
          <a:noFill/>
        </p:spPr>
        <p:txBody>
          <a:bodyPr wrap="square" rtlCol="0">
            <a:spAutoFit/>
          </a:bodyPr>
          <a:lstStyle/>
          <a:p>
            <a:pPr>
              <a:lnSpc>
                <a:spcPct val="150000"/>
              </a:lnSpc>
            </a:pPr>
            <a:r>
              <a:rPr lang="en-US" sz="2400" b="1" dirty="0" smtClean="0">
                <a:solidFill>
                  <a:schemeClr val="bg1"/>
                </a:solidFill>
                <a:latin typeface="Times New Roman" panose="02020603050405020304" pitchFamily="18" charset="0"/>
                <a:cs typeface="Times New Roman" panose="02020603050405020304" pitchFamily="18" charset="0"/>
              </a:rPr>
              <a:t>What Should Be Included in </a:t>
            </a:r>
            <a:r>
              <a:rPr lang="en-US" sz="2400" b="1" dirty="0">
                <a:solidFill>
                  <a:schemeClr val="bg1"/>
                </a:solidFill>
                <a:latin typeface="Times New Roman" panose="02020603050405020304" pitchFamily="18" charset="0"/>
                <a:cs typeface="Times New Roman" panose="02020603050405020304" pitchFamily="18" charset="0"/>
              </a:rPr>
              <a:t>t</a:t>
            </a:r>
            <a:r>
              <a:rPr lang="en-US" sz="2400" b="1" dirty="0" smtClean="0">
                <a:solidFill>
                  <a:schemeClr val="bg1"/>
                </a:solidFill>
                <a:latin typeface="Times New Roman" panose="02020603050405020304" pitchFamily="18" charset="0"/>
                <a:cs typeface="Times New Roman" panose="02020603050405020304" pitchFamily="18" charset="0"/>
              </a:rPr>
              <a:t>he Management </a:t>
            </a:r>
            <a:r>
              <a:rPr lang="en-US" sz="2400" b="1" dirty="0" smtClean="0">
                <a:solidFill>
                  <a:schemeClr val="bg1"/>
                </a:solidFill>
                <a:latin typeface="Times New Roman" panose="02020603050405020304" pitchFamily="18" charset="0"/>
                <a:cs typeface="Times New Roman" panose="02020603050405020304" pitchFamily="18" charset="0"/>
              </a:rPr>
              <a:t>of Expectant </a:t>
            </a:r>
            <a:r>
              <a:rPr lang="en-US" sz="2400" b="1" dirty="0" smtClean="0">
                <a:solidFill>
                  <a:schemeClr val="bg1"/>
                </a:solidFill>
                <a:latin typeface="Times New Roman" panose="02020603050405020304" pitchFamily="18" charset="0"/>
                <a:cs typeface="Times New Roman" panose="02020603050405020304" pitchFamily="18" charset="0"/>
              </a:rPr>
              <a:t>Patients </a:t>
            </a:r>
            <a:r>
              <a:rPr lang="en-US" sz="2400" b="1" dirty="0" smtClean="0">
                <a:solidFill>
                  <a:schemeClr val="bg1"/>
                </a:solidFill>
                <a:latin typeface="Times New Roman" panose="02020603050405020304" pitchFamily="18" charset="0"/>
                <a:cs typeface="Times New Roman" panose="02020603050405020304" pitchFamily="18" charset="0"/>
              </a:rPr>
              <a:t>With Suspected or Confirmed COVID-19 </a:t>
            </a:r>
            <a:r>
              <a:rPr lang="en-US" sz="2400" b="1" dirty="0" smtClean="0">
                <a:solidFill>
                  <a:schemeClr val="bg1"/>
                </a:solidFill>
                <a:latin typeface="Times New Roman" panose="02020603050405020304" pitchFamily="18" charset="0"/>
                <a:cs typeface="Times New Roman" panose="02020603050405020304" pitchFamily="18" charset="0"/>
              </a:rPr>
              <a:t>Infection?</a:t>
            </a:r>
          </a:p>
          <a:p>
            <a:pPr>
              <a:lnSpc>
                <a:spcPct val="150000"/>
              </a:lnSpc>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62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8749A7-7B38-4B7E-AD11-BC1DBD52C944}"/>
              </a:ext>
            </a:extLst>
          </p:cNvPr>
          <p:cNvSpPr txBox="1"/>
          <p:nvPr/>
        </p:nvSpPr>
        <p:spPr>
          <a:xfrm>
            <a:off x="219456" y="1517904"/>
            <a:ext cx="6369234" cy="960328"/>
          </a:xfrm>
          <a:prstGeom prst="rect">
            <a:avLst/>
          </a:prstGeom>
          <a:noFill/>
        </p:spPr>
        <p:txBody>
          <a:bodyPr wrap="square" rtlCol="0">
            <a:spAutoFit/>
          </a:bodyPr>
          <a:lstStyle/>
          <a:p>
            <a:pPr>
              <a:lnSpc>
                <a:spcPct val="150000"/>
              </a:lnSpc>
            </a:pPr>
            <a:r>
              <a:rPr lang="en-US" sz="2000" b="1" dirty="0" smtClean="0">
                <a:solidFill>
                  <a:srgbClr val="C00000"/>
                </a:solidFill>
                <a:latin typeface="Times New Roman" panose="02020603050405020304" pitchFamily="18" charset="0"/>
                <a:cs typeface="Times New Roman" panose="02020603050405020304" pitchFamily="18" charset="0"/>
              </a:rPr>
              <a:t>What Kind of Care Should Be Presented in </a:t>
            </a:r>
            <a:r>
              <a:rPr lang="en-US" sz="2000" b="1" dirty="0">
                <a:solidFill>
                  <a:srgbClr val="C00000"/>
                </a:solidFill>
                <a:latin typeface="Times New Roman" panose="02020603050405020304" pitchFamily="18" charset="0"/>
                <a:cs typeface="Times New Roman" panose="02020603050405020304" pitchFamily="18" charset="0"/>
              </a:rPr>
              <a:t>t</a:t>
            </a:r>
            <a:r>
              <a:rPr lang="en-US" sz="2000" b="1" dirty="0" smtClean="0">
                <a:solidFill>
                  <a:srgbClr val="C00000"/>
                </a:solidFill>
                <a:latin typeface="Times New Roman" panose="02020603050405020304" pitchFamily="18" charset="0"/>
                <a:cs typeface="Times New Roman" panose="02020603050405020304" pitchFamily="18" charset="0"/>
              </a:rPr>
              <a:t>he Course of Pregnancy and Childbirth?</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8CB60A82-7737-48F5-A570-4DE56056BDD4}"/>
              </a:ext>
            </a:extLst>
          </p:cNvPr>
          <p:cNvSpPr txBox="1"/>
          <p:nvPr/>
        </p:nvSpPr>
        <p:spPr>
          <a:xfrm>
            <a:off x="219456" y="2670739"/>
            <a:ext cx="6912864" cy="400110"/>
          </a:xfrm>
          <a:prstGeom prst="rect">
            <a:avLst/>
          </a:prstGeom>
          <a:noFill/>
        </p:spPr>
        <p:txBody>
          <a:bodyPr wrap="square" rtlCol="0">
            <a:spAutoFit/>
          </a:bodyPr>
          <a:lstStyle/>
          <a:p>
            <a:r>
              <a:rPr lang="en-US" altLang="ko-KR" sz="2000" b="1" dirty="0">
                <a:latin typeface="Times New Roman" panose="02020603050405020304" pitchFamily="18" charset="0"/>
                <a:cs typeface="Times New Roman" panose="02020603050405020304" pitchFamily="18" charset="0"/>
              </a:rPr>
              <a:t>A harmless and positive delivery experience would comprise: </a:t>
            </a:r>
            <a:endParaRPr lang="ko-KR" altLang="en-US" sz="2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B4F0B6C4-4D74-484F-A9A5-78F9D3EB168A}"/>
              </a:ext>
            </a:extLst>
          </p:cNvPr>
          <p:cNvSpPr txBox="1"/>
          <p:nvPr/>
        </p:nvSpPr>
        <p:spPr>
          <a:xfrm flipH="1">
            <a:off x="219456" y="3429000"/>
            <a:ext cx="9701158" cy="2862322"/>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Treatment with </a:t>
            </a:r>
            <a:r>
              <a:rPr lang="en-US" altLang="ko-KR" sz="2400" dirty="0" smtClean="0">
                <a:latin typeface="Times New Roman" panose="02020603050405020304" pitchFamily="18" charset="0"/>
                <a:cs typeface="Times New Roman" panose="02020603050405020304" pitchFamily="18" charset="0"/>
              </a:rPr>
              <a:t>respect</a:t>
            </a:r>
            <a:endParaRPr lang="en-US" altLang="ko-KR" sz="2400" dirty="0">
              <a:latin typeface="Times New Roman" panose="02020603050405020304" pitchFamily="18" charset="0"/>
              <a:cs typeface="Times New Roman" panose="02020603050405020304" pitchFamily="18" charset="0"/>
            </a:endParaRPr>
          </a:p>
          <a:p>
            <a:pPr marL="171450" indent="-171450">
              <a:lnSpc>
                <a:spcPct val="15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A</a:t>
            </a:r>
            <a:r>
              <a:rPr lang="en-US" altLang="ko-KR" sz="2400" dirty="0" smtClean="0">
                <a:latin typeface="Times New Roman" panose="02020603050405020304" pitchFamily="18" charset="0"/>
                <a:cs typeface="Times New Roman" panose="02020603050405020304" pitchFamily="18" charset="0"/>
              </a:rPr>
              <a:t> </a:t>
            </a:r>
            <a:r>
              <a:rPr lang="en-US" altLang="ko-KR" sz="2400" dirty="0">
                <a:latin typeface="Times New Roman" panose="02020603050405020304" pitchFamily="18" charset="0"/>
                <a:cs typeface="Times New Roman" panose="02020603050405020304" pitchFamily="18" charset="0"/>
              </a:rPr>
              <a:t>confidant of </a:t>
            </a:r>
            <a:r>
              <a:rPr lang="en-US" altLang="ko-KR" sz="2400" dirty="0" smtClean="0">
                <a:latin typeface="Times New Roman" panose="02020603050405020304" pitchFamily="18" charset="0"/>
                <a:cs typeface="Times New Roman" panose="02020603050405020304" pitchFamily="18" charset="0"/>
              </a:rPr>
              <a:t>choice to be present </a:t>
            </a:r>
            <a:r>
              <a:rPr lang="en-US" altLang="ko-KR" sz="2400" dirty="0">
                <a:latin typeface="Times New Roman" panose="02020603050405020304" pitchFamily="18" charset="0"/>
                <a:cs typeface="Times New Roman" panose="02020603050405020304" pitchFamily="18" charset="0"/>
              </a:rPr>
              <a:t>during </a:t>
            </a:r>
            <a:r>
              <a:rPr lang="en-US" altLang="ko-KR" sz="2400" dirty="0" smtClean="0">
                <a:latin typeface="Times New Roman" panose="02020603050405020304" pitchFamily="18" charset="0"/>
                <a:cs typeface="Times New Roman" panose="02020603050405020304" pitchFamily="18" charset="0"/>
              </a:rPr>
              <a:t>childbirth</a:t>
            </a:r>
            <a:endParaRPr lang="en-US" altLang="ko-KR" sz="2400" dirty="0">
              <a:latin typeface="Times New Roman" panose="02020603050405020304" pitchFamily="18" charset="0"/>
              <a:cs typeface="Times New Roman" panose="02020603050405020304" pitchFamily="18" charset="0"/>
            </a:endParaRPr>
          </a:p>
          <a:p>
            <a:pPr marL="171450" indent="-171450">
              <a:lnSpc>
                <a:spcPct val="15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Precise </a:t>
            </a:r>
            <a:r>
              <a:rPr lang="en-US" altLang="ko-KR" sz="2400" dirty="0" smtClean="0">
                <a:latin typeface="Times New Roman" panose="02020603050405020304" pitchFamily="18" charset="0"/>
                <a:cs typeface="Times New Roman" panose="02020603050405020304" pitchFamily="18" charset="0"/>
              </a:rPr>
              <a:t>announcements </a:t>
            </a:r>
            <a:r>
              <a:rPr lang="en-US" altLang="ko-KR" sz="2400" dirty="0">
                <a:latin typeface="Times New Roman" panose="02020603050405020304" pitchFamily="18" charset="0"/>
                <a:cs typeface="Times New Roman" panose="02020603050405020304" pitchFamily="18" charset="0"/>
              </a:rPr>
              <a:t>by the maternity </a:t>
            </a:r>
            <a:r>
              <a:rPr lang="en-US" altLang="ko-KR" sz="2400" dirty="0" smtClean="0">
                <a:latin typeface="Times New Roman" panose="02020603050405020304" pitchFamily="18" charset="0"/>
                <a:cs typeface="Times New Roman" panose="02020603050405020304" pitchFamily="18" charset="0"/>
              </a:rPr>
              <a:t>team</a:t>
            </a:r>
            <a:endParaRPr lang="en-US" altLang="ko-KR" sz="2400" dirty="0">
              <a:latin typeface="Times New Roman" panose="02020603050405020304" pitchFamily="18" charset="0"/>
              <a:cs typeface="Times New Roman" panose="02020603050405020304" pitchFamily="18" charset="0"/>
            </a:endParaRPr>
          </a:p>
          <a:p>
            <a:pPr marL="171450" indent="-171450">
              <a:lnSpc>
                <a:spcPct val="150000"/>
              </a:lnSpc>
              <a:buFont typeface="Arial" panose="020B0604020202020204" pitchFamily="34" charset="0"/>
              <a:buChar char="•"/>
            </a:pPr>
            <a:r>
              <a:rPr lang="en-US" altLang="ko-KR" sz="2400" dirty="0" smtClean="0">
                <a:latin typeface="Times New Roman" panose="02020603050405020304" pitchFamily="18" charset="0"/>
                <a:cs typeface="Times New Roman" panose="02020603050405020304" pitchFamily="18" charset="0"/>
              </a:rPr>
              <a:t>Suitable discomfort </a:t>
            </a:r>
            <a:r>
              <a:rPr lang="en-US" altLang="ko-KR" sz="2400" dirty="0">
                <a:latin typeface="Times New Roman" panose="02020603050405020304" pitchFamily="18" charset="0"/>
                <a:cs typeface="Times New Roman" panose="02020603050405020304" pitchFamily="18" charset="0"/>
              </a:rPr>
              <a:t>relief </a:t>
            </a:r>
            <a:r>
              <a:rPr lang="en-US" altLang="ko-KR" sz="2400" dirty="0" smtClean="0">
                <a:latin typeface="Times New Roman" panose="02020603050405020304" pitchFamily="18" charset="0"/>
                <a:cs typeface="Times New Roman" panose="02020603050405020304" pitchFamily="18" charset="0"/>
              </a:rPr>
              <a:t>policies</a:t>
            </a:r>
            <a:endParaRPr lang="en-US" altLang="ko-KR" sz="2400" dirty="0">
              <a:latin typeface="Times New Roman" panose="02020603050405020304" pitchFamily="18" charset="0"/>
              <a:cs typeface="Times New Roman" panose="02020603050405020304" pitchFamily="18" charset="0"/>
            </a:endParaRPr>
          </a:p>
          <a:p>
            <a:pPr marL="171450" indent="-171450">
              <a:lnSpc>
                <a:spcPct val="150000"/>
              </a:lnSpc>
              <a:buFont typeface="Arial" panose="020B0604020202020204" pitchFamily="34" charset="0"/>
              <a:buChar char="•"/>
            </a:pPr>
            <a:r>
              <a:rPr lang="en-US" altLang="ko-KR" sz="2400" dirty="0" smtClean="0">
                <a:latin typeface="Times New Roman" panose="02020603050405020304" pitchFamily="18" charset="0"/>
                <a:cs typeface="Times New Roman" panose="02020603050405020304" pitchFamily="18" charset="0"/>
              </a:rPr>
              <a:t>Flexibility </a:t>
            </a:r>
            <a:r>
              <a:rPr lang="en-US" altLang="ko-KR" sz="2400" dirty="0">
                <a:latin typeface="Times New Roman" panose="02020603050405020304" pitchFamily="18" charset="0"/>
                <a:cs typeface="Times New Roman" panose="02020603050405020304" pitchFamily="18" charset="0"/>
              </a:rPr>
              <a:t>in labor where probable, </a:t>
            </a:r>
            <a:r>
              <a:rPr lang="en-US" altLang="ko-KR" sz="2400" dirty="0" smtClean="0">
                <a:latin typeface="Times New Roman" panose="02020603050405020304" pitchFamily="18" charset="0"/>
                <a:cs typeface="Times New Roman" panose="02020603050405020304" pitchFamily="18" charset="0"/>
              </a:rPr>
              <a:t>and delivery station </a:t>
            </a:r>
            <a:r>
              <a:rPr lang="en-US" altLang="ko-KR" sz="2400" dirty="0">
                <a:latin typeface="Times New Roman" panose="02020603050405020304" pitchFamily="18" charset="0"/>
                <a:cs typeface="Times New Roman" panose="02020603050405020304" pitchFamily="18" charset="0"/>
              </a:rPr>
              <a:t>of </a:t>
            </a:r>
            <a:r>
              <a:rPr lang="en-US" altLang="ko-KR" sz="2400" dirty="0" smtClean="0">
                <a:latin typeface="Times New Roman" panose="02020603050405020304" pitchFamily="18" charset="0"/>
                <a:cs typeface="Times New Roman" panose="02020603050405020304" pitchFamily="18" charset="0"/>
              </a:rPr>
              <a:t>choice</a:t>
            </a:r>
            <a:endParaRPr lang="en-US" altLang="ko-K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66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8">
            <a:extLst>
              <a:ext uri="{FF2B5EF4-FFF2-40B4-BE49-F238E27FC236}">
                <a16:creationId xmlns:a16="http://schemas.microsoft.com/office/drawing/2014/main" xmlns="" id="{1071A6A6-6DC8-48C3-8AD6-EDE713E5CACE}"/>
              </a:ext>
            </a:extLst>
          </p:cNvPr>
          <p:cNvSpPr/>
          <p:nvPr/>
        </p:nvSpPr>
        <p:spPr>
          <a:xfrm flipV="1">
            <a:off x="0" y="-19050"/>
            <a:ext cx="7324723" cy="6896100"/>
          </a:xfrm>
          <a:custGeom>
            <a:avLst/>
            <a:gdLst>
              <a:gd name="connsiteX0" fmla="*/ 0 w 8943975"/>
              <a:gd name="connsiteY0" fmla="*/ 0 h 6858000"/>
              <a:gd name="connsiteX1" fmla="*/ 8943975 w 8943975"/>
              <a:gd name="connsiteY1" fmla="*/ 0 h 6858000"/>
              <a:gd name="connsiteX2" fmla="*/ 8943975 w 8943975"/>
              <a:gd name="connsiteY2" fmla="*/ 6858000 h 6858000"/>
              <a:gd name="connsiteX3" fmla="*/ 0 w 8943975"/>
              <a:gd name="connsiteY3" fmla="*/ 6858000 h 6858000"/>
              <a:gd name="connsiteX4" fmla="*/ 0 w 8943975"/>
              <a:gd name="connsiteY4" fmla="*/ 0 h 6858000"/>
              <a:gd name="connsiteX0" fmla="*/ 0 w 8943975"/>
              <a:gd name="connsiteY0" fmla="*/ 9525 h 6867525"/>
              <a:gd name="connsiteX1" fmla="*/ 6191250 w 8943975"/>
              <a:gd name="connsiteY1" fmla="*/ 0 h 6867525"/>
              <a:gd name="connsiteX2" fmla="*/ 8943975 w 8943975"/>
              <a:gd name="connsiteY2" fmla="*/ 6867525 h 6867525"/>
              <a:gd name="connsiteX3" fmla="*/ 0 w 8943975"/>
              <a:gd name="connsiteY3" fmla="*/ 6867525 h 6867525"/>
              <a:gd name="connsiteX4" fmla="*/ 0 w 8943975"/>
              <a:gd name="connsiteY4" fmla="*/ 9525 h 6867525"/>
              <a:gd name="connsiteX0" fmla="*/ 0 w 8943975"/>
              <a:gd name="connsiteY0" fmla="*/ 0 h 6858000"/>
              <a:gd name="connsiteX1" fmla="*/ 6607249 w 8943975"/>
              <a:gd name="connsiteY1" fmla="*/ 19050 h 6858000"/>
              <a:gd name="connsiteX2" fmla="*/ 8943975 w 8943975"/>
              <a:gd name="connsiteY2" fmla="*/ 6858000 h 6858000"/>
              <a:gd name="connsiteX3" fmla="*/ 0 w 8943975"/>
              <a:gd name="connsiteY3" fmla="*/ 6858000 h 6858000"/>
              <a:gd name="connsiteX4" fmla="*/ 0 w 8943975"/>
              <a:gd name="connsiteY4" fmla="*/ 0 h 6858000"/>
              <a:gd name="connsiteX0" fmla="*/ 0 w 8943975"/>
              <a:gd name="connsiteY0" fmla="*/ 38100 h 6896100"/>
              <a:gd name="connsiteX1" fmla="*/ 6661985 w 8943975"/>
              <a:gd name="connsiteY1" fmla="*/ 0 h 6896100"/>
              <a:gd name="connsiteX2" fmla="*/ 8943975 w 8943975"/>
              <a:gd name="connsiteY2" fmla="*/ 6896100 h 6896100"/>
              <a:gd name="connsiteX3" fmla="*/ 0 w 8943975"/>
              <a:gd name="connsiteY3" fmla="*/ 6896100 h 6896100"/>
              <a:gd name="connsiteX4" fmla="*/ 0 w 8943975"/>
              <a:gd name="connsiteY4" fmla="*/ 38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3975" h="6896100">
                <a:moveTo>
                  <a:pt x="0" y="38100"/>
                </a:moveTo>
                <a:lnTo>
                  <a:pt x="6661985" y="0"/>
                </a:lnTo>
                <a:lnTo>
                  <a:pt x="8943975" y="6896100"/>
                </a:lnTo>
                <a:lnTo>
                  <a:pt x="0" y="6896100"/>
                </a:lnTo>
                <a:lnTo>
                  <a:pt x="0" y="3810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직사각형 1">
            <a:extLst>
              <a:ext uri="{FF2B5EF4-FFF2-40B4-BE49-F238E27FC236}">
                <a16:creationId xmlns:a16="http://schemas.microsoft.com/office/drawing/2014/main" xmlns="" id="{DDCB6C85-A87D-4CCF-BFFE-940D817F6FF8}"/>
              </a:ext>
            </a:extLst>
          </p:cNvPr>
          <p:cNvSpPr/>
          <p:nvPr/>
        </p:nvSpPr>
        <p:spPr>
          <a:xfrm>
            <a:off x="60635" y="2862118"/>
            <a:ext cx="5808130" cy="496997"/>
          </a:xfrm>
          <a:prstGeom prst="rect">
            <a:avLst/>
          </a:prstGeom>
        </p:spPr>
        <p:txBody>
          <a:bodyPr wrap="square">
            <a:spAutoFit/>
          </a:bodyPr>
          <a:lstStyle/>
          <a:p>
            <a:pPr>
              <a:lnSpc>
                <a:spcPct val="150000"/>
              </a:lnSpc>
            </a:pPr>
            <a:endParaRPr lang="en-US" altLang="ko-KR" sz="2000" dirty="0">
              <a:solidFill>
                <a:schemeClr val="bg1"/>
              </a:solidFill>
            </a:endParaRPr>
          </a:p>
        </p:txBody>
      </p:sp>
      <p:sp>
        <p:nvSpPr>
          <p:cNvPr id="2" name="TextBox 1">
            <a:extLst>
              <a:ext uri="{FF2B5EF4-FFF2-40B4-BE49-F238E27FC236}">
                <a16:creationId xmlns:a16="http://schemas.microsoft.com/office/drawing/2014/main" xmlns="" id="{729FA07E-B27C-47CB-B907-982CA05E02D7}"/>
              </a:ext>
            </a:extLst>
          </p:cNvPr>
          <p:cNvSpPr txBox="1"/>
          <p:nvPr/>
        </p:nvSpPr>
        <p:spPr>
          <a:xfrm>
            <a:off x="356587" y="573737"/>
            <a:ext cx="6721219" cy="954107"/>
          </a:xfrm>
          <a:prstGeom prst="rect">
            <a:avLst/>
          </a:prstGeom>
          <a:noFill/>
        </p:spPr>
        <p:txBody>
          <a:bodyPr wrap="square" rtlCol="0">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Treatment Options For COVID-19 Positive Mothers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8DD364BC-7B98-46E4-9585-D97BA7DC283A}"/>
              </a:ext>
            </a:extLst>
          </p:cNvPr>
          <p:cNvSpPr txBox="1"/>
          <p:nvPr/>
        </p:nvSpPr>
        <p:spPr>
          <a:xfrm>
            <a:off x="356587" y="1712334"/>
            <a:ext cx="6169473" cy="59093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Antiviral and biological agents for COVID-19 in pregnancy remain </a:t>
            </a:r>
            <a:r>
              <a:rPr lang="en-US" sz="2800" dirty="0" smtClean="0">
                <a:latin typeface="Times New Roman" panose="02020603050405020304" pitchFamily="18" charset="0"/>
                <a:cs typeface="Times New Roman" panose="02020603050405020304" pitchFamily="18" charset="0"/>
              </a:rPr>
              <a:t>unclear</a:t>
            </a:r>
            <a:endParaRPr lang="en-US" sz="28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800" b="0" i="0" dirty="0">
                <a:effectLst/>
                <a:latin typeface="Times New Roman" panose="02020603050405020304" pitchFamily="18" charset="0"/>
                <a:cs typeface="Times New Roman" panose="02020603050405020304" pitchFamily="18" charset="0"/>
              </a:rPr>
              <a:t>NIH recommends </a:t>
            </a:r>
            <a:r>
              <a:rPr lang="en-US" sz="2800" b="0" i="0" dirty="0" err="1" smtClean="0">
                <a:effectLst/>
                <a:latin typeface="Times New Roman" panose="02020603050405020304" pitchFamily="18" charset="0"/>
                <a:cs typeface="Times New Roman" panose="02020603050405020304" pitchFamily="18" charset="0"/>
              </a:rPr>
              <a:t>remdesivir</a:t>
            </a:r>
            <a:endParaRPr lang="en-US" sz="28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Anticoagulation</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Obstetric </a:t>
            </a:r>
            <a:r>
              <a:rPr lang="en-US" sz="2800" dirty="0" smtClean="0">
                <a:latin typeface="Times New Roman" panose="02020603050405020304" pitchFamily="18" charset="0"/>
                <a:cs typeface="Times New Roman" panose="02020603050405020304" pitchFamily="18" charset="0"/>
              </a:rPr>
              <a:t>management</a:t>
            </a:r>
            <a:endParaRPr lang="en-US" sz="28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Prevention</a:t>
            </a:r>
          </a:p>
          <a:p>
            <a:pPr marL="285750" indent="-285750">
              <a:lnSpc>
                <a:spcPct val="150000"/>
              </a:lnSpc>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67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xmlns="" id="{98FAAD3D-0FAA-4ADF-912C-A6D100A28D27}"/>
              </a:ext>
            </a:extLst>
          </p:cNvPr>
          <p:cNvGrpSpPr/>
          <p:nvPr/>
        </p:nvGrpSpPr>
        <p:grpSpPr>
          <a:xfrm>
            <a:off x="948495" y="1053810"/>
            <a:ext cx="1405916" cy="5190837"/>
            <a:chOff x="1724730" y="800100"/>
            <a:chExt cx="1616347" cy="5967777"/>
          </a:xfrm>
        </p:grpSpPr>
        <p:grpSp>
          <p:nvGrpSpPr>
            <p:cNvPr id="68" name="Group 67">
              <a:extLst>
                <a:ext uri="{FF2B5EF4-FFF2-40B4-BE49-F238E27FC236}">
                  <a16:creationId xmlns:a16="http://schemas.microsoft.com/office/drawing/2014/main" xmlns="" id="{FCD157D2-A84E-4F8D-B078-D1A15E0D9FBE}"/>
                </a:ext>
              </a:extLst>
            </p:cNvPr>
            <p:cNvGrpSpPr/>
            <p:nvPr/>
          </p:nvGrpSpPr>
          <p:grpSpPr>
            <a:xfrm>
              <a:off x="1724730" y="800100"/>
              <a:ext cx="1616347" cy="5967777"/>
              <a:chOff x="1724730" y="800100"/>
              <a:chExt cx="1616347" cy="5967777"/>
            </a:xfrm>
          </p:grpSpPr>
          <p:sp>
            <p:nvSpPr>
              <p:cNvPr id="93" name="Rectangle: Rounded Corners 92">
                <a:extLst>
                  <a:ext uri="{FF2B5EF4-FFF2-40B4-BE49-F238E27FC236}">
                    <a16:creationId xmlns:a16="http://schemas.microsoft.com/office/drawing/2014/main" xmlns="" id="{87DADEC0-395C-4BF7-9803-07B58554A748}"/>
                  </a:ext>
                </a:extLst>
              </p:cNvPr>
              <p:cNvSpPr/>
              <p:nvPr/>
            </p:nvSpPr>
            <p:spPr>
              <a:xfrm>
                <a:off x="1724730" y="800100"/>
                <a:ext cx="1616347" cy="4747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xmlns="" id="{E1DBA457-0B29-4067-9EA2-BED64B3BAB54}"/>
                  </a:ext>
                </a:extLst>
              </p:cNvPr>
              <p:cNvSpPr/>
              <p:nvPr/>
            </p:nvSpPr>
            <p:spPr>
              <a:xfrm>
                <a:off x="1817689" y="1274886"/>
                <a:ext cx="1442024" cy="5492991"/>
              </a:xfrm>
              <a:custGeom>
                <a:avLst/>
                <a:gdLst>
                  <a:gd name="connsiteX0" fmla="*/ 0 w 1442024"/>
                  <a:gd name="connsiteY0" fmla="*/ 0 h 5492991"/>
                  <a:gd name="connsiteX1" fmla="*/ 1442024 w 1442024"/>
                  <a:gd name="connsiteY1" fmla="*/ 0 h 5492991"/>
                  <a:gd name="connsiteX2" fmla="*/ 1442024 w 1442024"/>
                  <a:gd name="connsiteY2" fmla="*/ 4771979 h 5492991"/>
                  <a:gd name="connsiteX3" fmla="*/ 721012 w 1442024"/>
                  <a:gd name="connsiteY3" fmla="*/ 5492991 h 5492991"/>
                  <a:gd name="connsiteX4" fmla="*/ 0 w 1442024"/>
                  <a:gd name="connsiteY4" fmla="*/ 4771979 h 549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024" h="5492991">
                    <a:moveTo>
                      <a:pt x="0" y="0"/>
                    </a:moveTo>
                    <a:lnTo>
                      <a:pt x="1442024" y="0"/>
                    </a:lnTo>
                    <a:lnTo>
                      <a:pt x="1442024" y="4771979"/>
                    </a:lnTo>
                    <a:cubicBezTo>
                      <a:pt x="1442024" y="5170183"/>
                      <a:pt x="1119215" y="5492991"/>
                      <a:pt x="721012" y="5492991"/>
                    </a:cubicBezTo>
                    <a:cubicBezTo>
                      <a:pt x="322809" y="5492991"/>
                      <a:pt x="0" y="5170183"/>
                      <a:pt x="0" y="4771979"/>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xmlns="" id="{A5CE15D2-9120-41D4-A61A-C818459CE3AB}"/>
                  </a:ext>
                </a:extLst>
              </p:cNvPr>
              <p:cNvSpPr/>
              <p:nvPr/>
            </p:nvSpPr>
            <p:spPr>
              <a:xfrm>
                <a:off x="1902599" y="1274885"/>
                <a:ext cx="1264155" cy="5367748"/>
              </a:xfrm>
              <a:custGeom>
                <a:avLst/>
                <a:gdLst>
                  <a:gd name="connsiteX0" fmla="*/ 0 w 1264155"/>
                  <a:gd name="connsiteY0" fmla="*/ 0 h 5367748"/>
                  <a:gd name="connsiteX1" fmla="*/ 136213 w 1264155"/>
                  <a:gd name="connsiteY1" fmla="*/ 0 h 5367748"/>
                  <a:gd name="connsiteX2" fmla="*/ 136213 w 1264155"/>
                  <a:gd name="connsiteY2" fmla="*/ 4762572 h 5367748"/>
                  <a:gd name="connsiteX3" fmla="*/ 622471 w 1264155"/>
                  <a:gd name="connsiteY3" fmla="*/ 5248829 h 5367748"/>
                  <a:gd name="connsiteX4" fmla="*/ 1108728 w 1264155"/>
                  <a:gd name="connsiteY4" fmla="*/ 4762572 h 5367748"/>
                  <a:gd name="connsiteX5" fmla="*/ 1108728 w 1264155"/>
                  <a:gd name="connsiteY5" fmla="*/ 0 h 5367748"/>
                  <a:gd name="connsiteX6" fmla="*/ 1264155 w 1264155"/>
                  <a:gd name="connsiteY6" fmla="*/ 0 h 5367748"/>
                  <a:gd name="connsiteX7" fmla="*/ 1264155 w 1264155"/>
                  <a:gd name="connsiteY7" fmla="*/ 4735671 h 5367748"/>
                  <a:gd name="connsiteX8" fmla="*/ 632077 w 1264155"/>
                  <a:gd name="connsiteY8" fmla="*/ 5367748 h 5367748"/>
                  <a:gd name="connsiteX9" fmla="*/ 0 w 1264155"/>
                  <a:gd name="connsiteY9" fmla="*/ 4735671 h 53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155" h="5367748">
                    <a:moveTo>
                      <a:pt x="0" y="0"/>
                    </a:moveTo>
                    <a:lnTo>
                      <a:pt x="136213" y="0"/>
                    </a:lnTo>
                    <a:lnTo>
                      <a:pt x="136213" y="4762572"/>
                    </a:lnTo>
                    <a:cubicBezTo>
                      <a:pt x="136213" y="5031125"/>
                      <a:pt x="353917" y="5248829"/>
                      <a:pt x="622471" y="5248829"/>
                    </a:cubicBezTo>
                    <a:cubicBezTo>
                      <a:pt x="891024" y="5248829"/>
                      <a:pt x="1108728" y="5031125"/>
                      <a:pt x="1108728" y="4762572"/>
                    </a:cubicBezTo>
                    <a:lnTo>
                      <a:pt x="1108728" y="0"/>
                    </a:lnTo>
                    <a:lnTo>
                      <a:pt x="1264155" y="0"/>
                    </a:lnTo>
                    <a:lnTo>
                      <a:pt x="1264155" y="4735671"/>
                    </a:lnTo>
                    <a:cubicBezTo>
                      <a:pt x="1264155" y="5084756"/>
                      <a:pt x="981163" y="5367748"/>
                      <a:pt x="632077" y="5367748"/>
                    </a:cubicBezTo>
                    <a:cubicBezTo>
                      <a:pt x="282992" y="5367748"/>
                      <a:pt x="0" y="5084756"/>
                      <a:pt x="0" y="473567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Rectangle: Top Corners Rounded 95">
                <a:extLst>
                  <a:ext uri="{FF2B5EF4-FFF2-40B4-BE49-F238E27FC236}">
                    <a16:creationId xmlns:a16="http://schemas.microsoft.com/office/drawing/2014/main" xmlns="" id="{FB864662-0338-48A0-88BE-91062D001B46}"/>
                  </a:ext>
                </a:extLst>
              </p:cNvPr>
              <p:cNvSpPr/>
              <p:nvPr/>
            </p:nvSpPr>
            <p:spPr>
              <a:xfrm>
                <a:off x="2121570" y="2180294"/>
                <a:ext cx="806326" cy="4249928"/>
              </a:xfrm>
              <a:prstGeom prst="round2SameRect">
                <a:avLst>
                  <a:gd name="adj1" fmla="val 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xmlns="" id="{FA6F9CF7-5A8D-47E2-939D-2A9234502822}"/>
                  </a:ext>
                </a:extLst>
              </p:cNvPr>
              <p:cNvSpPr/>
              <p:nvPr/>
            </p:nvSpPr>
            <p:spPr>
              <a:xfrm>
                <a:off x="2271336" y="2319815"/>
                <a:ext cx="60313" cy="2610768"/>
              </a:xfrm>
              <a:prstGeom prst="roundRect">
                <a:avLst>
                  <a:gd name="adj" fmla="val 5000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xmlns="" id="{322925EE-7047-446F-AB0B-F0FD9A842B59}"/>
                  </a:ext>
                </a:extLst>
              </p:cNvPr>
              <p:cNvSpPr/>
              <p:nvPr/>
            </p:nvSpPr>
            <p:spPr>
              <a:xfrm>
                <a:off x="2116015" y="2180292"/>
                <a:ext cx="809058" cy="4238007"/>
              </a:xfrm>
              <a:custGeom>
                <a:avLst/>
                <a:gdLst>
                  <a:gd name="connsiteX0" fmla="*/ 563880 w 561975"/>
                  <a:gd name="connsiteY0" fmla="*/ 0 h 2914650"/>
                  <a:gd name="connsiteX1" fmla="*/ 515302 w 561975"/>
                  <a:gd name="connsiteY1" fmla="*/ 18098 h 2914650"/>
                  <a:gd name="connsiteX2" fmla="*/ 129540 w 561975"/>
                  <a:gd name="connsiteY2" fmla="*/ 18098 h 2914650"/>
                  <a:gd name="connsiteX3" fmla="*/ 77152 w 561975"/>
                  <a:gd name="connsiteY3" fmla="*/ 68580 h 2914650"/>
                  <a:gd name="connsiteX4" fmla="*/ 78105 w 561975"/>
                  <a:gd name="connsiteY4" fmla="*/ 2727960 h 2914650"/>
                  <a:gd name="connsiteX5" fmla="*/ 160020 w 561975"/>
                  <a:gd name="connsiteY5" fmla="*/ 2880360 h 2914650"/>
                  <a:gd name="connsiteX6" fmla="*/ 201930 w 561975"/>
                  <a:gd name="connsiteY6" fmla="*/ 2922270 h 2914650"/>
                  <a:gd name="connsiteX7" fmla="*/ 10477 w 561975"/>
                  <a:gd name="connsiteY7" fmla="*/ 2685098 h 2914650"/>
                  <a:gd name="connsiteX8" fmla="*/ 10477 w 561975"/>
                  <a:gd name="connsiteY8" fmla="*/ 79058 h 2914650"/>
                  <a:gd name="connsiteX9" fmla="*/ 0 w 561975"/>
                  <a:gd name="connsiteY9" fmla="*/ 953 h 2914650"/>
                  <a:gd name="connsiteX10" fmla="*/ 563880 w 561975"/>
                  <a:gd name="connsiteY10" fmla="*/ 0 h 2914650"/>
                  <a:gd name="connsiteX0" fmla="*/ 563880 w 563881"/>
                  <a:gd name="connsiteY0" fmla="*/ 0 h 2922269"/>
                  <a:gd name="connsiteX1" fmla="*/ 515302 w 563881"/>
                  <a:gd name="connsiteY1" fmla="*/ 18098 h 2922269"/>
                  <a:gd name="connsiteX2" fmla="*/ 129540 w 563881"/>
                  <a:gd name="connsiteY2" fmla="*/ 18098 h 2922269"/>
                  <a:gd name="connsiteX3" fmla="*/ 77152 w 563881"/>
                  <a:gd name="connsiteY3" fmla="*/ 68580 h 2922269"/>
                  <a:gd name="connsiteX4" fmla="*/ 78105 w 563881"/>
                  <a:gd name="connsiteY4" fmla="*/ 2727960 h 2922269"/>
                  <a:gd name="connsiteX5" fmla="*/ 160020 w 563881"/>
                  <a:gd name="connsiteY5" fmla="*/ 2880360 h 2922269"/>
                  <a:gd name="connsiteX6" fmla="*/ 201930 w 563881"/>
                  <a:gd name="connsiteY6" fmla="*/ 2922270 h 2922269"/>
                  <a:gd name="connsiteX7" fmla="*/ 10477 w 563881"/>
                  <a:gd name="connsiteY7" fmla="*/ 2685098 h 2922269"/>
                  <a:gd name="connsiteX8" fmla="*/ 0 w 563881"/>
                  <a:gd name="connsiteY8" fmla="*/ 953 h 2922269"/>
                  <a:gd name="connsiteX9" fmla="*/ 563880 w 563881"/>
                  <a:gd name="connsiteY9" fmla="*/ 0 h 2922269"/>
                  <a:gd name="connsiteX0" fmla="*/ 570944 w 570943"/>
                  <a:gd name="connsiteY0" fmla="*/ 0 h 2992706"/>
                  <a:gd name="connsiteX1" fmla="*/ 522366 w 570943"/>
                  <a:gd name="connsiteY1" fmla="*/ 18098 h 2992706"/>
                  <a:gd name="connsiteX2" fmla="*/ 136604 w 570943"/>
                  <a:gd name="connsiteY2" fmla="*/ 18098 h 2992706"/>
                  <a:gd name="connsiteX3" fmla="*/ 84216 w 570943"/>
                  <a:gd name="connsiteY3" fmla="*/ 68580 h 2992706"/>
                  <a:gd name="connsiteX4" fmla="*/ 85169 w 570943"/>
                  <a:gd name="connsiteY4" fmla="*/ 2727960 h 2992706"/>
                  <a:gd name="connsiteX5" fmla="*/ 167084 w 570943"/>
                  <a:gd name="connsiteY5" fmla="*/ 2880360 h 2992706"/>
                  <a:gd name="connsiteX6" fmla="*/ 213429 w 570943"/>
                  <a:gd name="connsiteY6" fmla="*/ 2953324 h 2992706"/>
                  <a:gd name="connsiteX7" fmla="*/ 17541 w 570943"/>
                  <a:gd name="connsiteY7" fmla="*/ 2685098 h 2992706"/>
                  <a:gd name="connsiteX8" fmla="*/ 7064 w 570943"/>
                  <a:gd name="connsiteY8" fmla="*/ 953 h 2992706"/>
                  <a:gd name="connsiteX9" fmla="*/ 570944 w 570943"/>
                  <a:gd name="connsiteY9" fmla="*/ 0 h 2992706"/>
                  <a:gd name="connsiteX0" fmla="*/ 570944 w 570945"/>
                  <a:gd name="connsiteY0" fmla="*/ 0 h 2986009"/>
                  <a:gd name="connsiteX1" fmla="*/ 522366 w 570945"/>
                  <a:gd name="connsiteY1" fmla="*/ 18098 h 2986009"/>
                  <a:gd name="connsiteX2" fmla="*/ 136604 w 570945"/>
                  <a:gd name="connsiteY2" fmla="*/ 18098 h 2986009"/>
                  <a:gd name="connsiteX3" fmla="*/ 84216 w 570945"/>
                  <a:gd name="connsiteY3" fmla="*/ 68580 h 2986009"/>
                  <a:gd name="connsiteX4" fmla="*/ 85169 w 570945"/>
                  <a:gd name="connsiteY4" fmla="*/ 2727960 h 2986009"/>
                  <a:gd name="connsiteX5" fmla="*/ 167084 w 570945"/>
                  <a:gd name="connsiteY5" fmla="*/ 2880360 h 2986009"/>
                  <a:gd name="connsiteX6" fmla="*/ 213429 w 570945"/>
                  <a:gd name="connsiteY6" fmla="*/ 2953324 h 2986009"/>
                  <a:gd name="connsiteX7" fmla="*/ 17541 w 570945"/>
                  <a:gd name="connsiteY7" fmla="*/ 2685098 h 2986009"/>
                  <a:gd name="connsiteX8" fmla="*/ 7064 w 570945"/>
                  <a:gd name="connsiteY8" fmla="*/ 953 h 2986009"/>
                  <a:gd name="connsiteX9" fmla="*/ 570944 w 570945"/>
                  <a:gd name="connsiteY9" fmla="*/ 0 h 2986009"/>
                  <a:gd name="connsiteX0" fmla="*/ 563880 w 563880"/>
                  <a:gd name="connsiteY0" fmla="*/ 0 h 2953325"/>
                  <a:gd name="connsiteX1" fmla="*/ 515302 w 563880"/>
                  <a:gd name="connsiteY1" fmla="*/ 18098 h 2953325"/>
                  <a:gd name="connsiteX2" fmla="*/ 129540 w 563880"/>
                  <a:gd name="connsiteY2" fmla="*/ 18098 h 2953325"/>
                  <a:gd name="connsiteX3" fmla="*/ 77152 w 563880"/>
                  <a:gd name="connsiteY3" fmla="*/ 68580 h 2953325"/>
                  <a:gd name="connsiteX4" fmla="*/ 78105 w 563880"/>
                  <a:gd name="connsiteY4" fmla="*/ 2727960 h 2953325"/>
                  <a:gd name="connsiteX5" fmla="*/ 160020 w 563880"/>
                  <a:gd name="connsiteY5" fmla="*/ 2880360 h 2953325"/>
                  <a:gd name="connsiteX6" fmla="*/ 206365 w 563880"/>
                  <a:gd name="connsiteY6" fmla="*/ 2953324 h 2953325"/>
                  <a:gd name="connsiteX7" fmla="*/ 10477 w 563880"/>
                  <a:gd name="connsiteY7" fmla="*/ 2685098 h 2953325"/>
                  <a:gd name="connsiteX8" fmla="*/ 0 w 563880"/>
                  <a:gd name="connsiteY8" fmla="*/ 953 h 2953325"/>
                  <a:gd name="connsiteX9" fmla="*/ 563880 w 563880"/>
                  <a:gd name="connsiteY9" fmla="*/ 0 h 2953325"/>
                  <a:gd name="connsiteX0" fmla="*/ 563880 w 563880"/>
                  <a:gd name="connsiteY0" fmla="*/ 0 h 3023716"/>
                  <a:gd name="connsiteX1" fmla="*/ 515302 w 563880"/>
                  <a:gd name="connsiteY1" fmla="*/ 18098 h 3023716"/>
                  <a:gd name="connsiteX2" fmla="*/ 129540 w 563880"/>
                  <a:gd name="connsiteY2" fmla="*/ 18098 h 3023716"/>
                  <a:gd name="connsiteX3" fmla="*/ 77152 w 563880"/>
                  <a:gd name="connsiteY3" fmla="*/ 68580 h 3023716"/>
                  <a:gd name="connsiteX4" fmla="*/ 78105 w 563880"/>
                  <a:gd name="connsiteY4" fmla="*/ 2727960 h 3023716"/>
                  <a:gd name="connsiteX5" fmla="*/ 206365 w 563880"/>
                  <a:gd name="connsiteY5" fmla="*/ 2953324 h 3023716"/>
                  <a:gd name="connsiteX6" fmla="*/ 10477 w 563880"/>
                  <a:gd name="connsiteY6" fmla="*/ 2685098 h 3023716"/>
                  <a:gd name="connsiteX7" fmla="*/ 0 w 563880"/>
                  <a:gd name="connsiteY7" fmla="*/ 953 h 3023716"/>
                  <a:gd name="connsiteX8" fmla="*/ 563880 w 563880"/>
                  <a:gd name="connsiteY8" fmla="*/ 0 h 3023716"/>
                  <a:gd name="connsiteX0" fmla="*/ 563880 w 563880"/>
                  <a:gd name="connsiteY0" fmla="*/ 0 h 2953707"/>
                  <a:gd name="connsiteX1" fmla="*/ 515302 w 563880"/>
                  <a:gd name="connsiteY1" fmla="*/ 18098 h 2953707"/>
                  <a:gd name="connsiteX2" fmla="*/ 129540 w 563880"/>
                  <a:gd name="connsiteY2" fmla="*/ 18098 h 2953707"/>
                  <a:gd name="connsiteX3" fmla="*/ 77152 w 563880"/>
                  <a:gd name="connsiteY3" fmla="*/ 68580 h 2953707"/>
                  <a:gd name="connsiteX4" fmla="*/ 78105 w 563880"/>
                  <a:gd name="connsiteY4" fmla="*/ 2727960 h 2953707"/>
                  <a:gd name="connsiteX5" fmla="*/ 206365 w 563880"/>
                  <a:gd name="connsiteY5" fmla="*/ 2953324 h 2953707"/>
                  <a:gd name="connsiteX6" fmla="*/ 10477 w 563880"/>
                  <a:gd name="connsiteY6" fmla="*/ 2685098 h 2953707"/>
                  <a:gd name="connsiteX7" fmla="*/ 0 w 563880"/>
                  <a:gd name="connsiteY7" fmla="*/ 953 h 2953707"/>
                  <a:gd name="connsiteX8" fmla="*/ 563880 w 563880"/>
                  <a:gd name="connsiteY8" fmla="*/ 0 h 29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2953707">
                    <a:moveTo>
                      <a:pt x="563880" y="0"/>
                    </a:moveTo>
                    <a:cubicBezTo>
                      <a:pt x="555307" y="25718"/>
                      <a:pt x="532448" y="18098"/>
                      <a:pt x="515302" y="18098"/>
                    </a:cubicBezTo>
                    <a:lnTo>
                      <a:pt x="129540" y="18098"/>
                    </a:lnTo>
                    <a:cubicBezTo>
                      <a:pt x="91440" y="17145"/>
                      <a:pt x="77152" y="27623"/>
                      <a:pt x="77152" y="68580"/>
                    </a:cubicBezTo>
                    <a:cubicBezTo>
                      <a:pt x="78105" y="955358"/>
                      <a:pt x="65004" y="2246865"/>
                      <a:pt x="78105" y="2727960"/>
                    </a:cubicBezTo>
                    <a:cubicBezTo>
                      <a:pt x="81896" y="2867178"/>
                      <a:pt x="217636" y="2960468"/>
                      <a:pt x="206365" y="2953324"/>
                    </a:cubicBezTo>
                    <a:cubicBezTo>
                      <a:pt x="75247" y="2906053"/>
                      <a:pt x="13818" y="2853333"/>
                      <a:pt x="10477" y="2685098"/>
                    </a:cubicBezTo>
                    <a:cubicBezTo>
                      <a:pt x="683" y="2191933"/>
                      <a:pt x="3492" y="895668"/>
                      <a:pt x="0" y="953"/>
                    </a:cubicBezTo>
                    <a:lnTo>
                      <a:pt x="563880" y="0"/>
                    </a:lnTo>
                    <a:close/>
                  </a:path>
                </a:pathLst>
              </a:custGeom>
              <a:solidFill>
                <a:schemeClr val="bg1">
                  <a:alpha val="40000"/>
                </a:schemeClr>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xmlns="" id="{A928F26A-CF82-4630-BF54-4DAB5D7D4AE8}"/>
                  </a:ext>
                </a:extLst>
              </p:cNvPr>
              <p:cNvGrpSpPr/>
              <p:nvPr/>
            </p:nvGrpSpPr>
            <p:grpSpPr>
              <a:xfrm>
                <a:off x="1773058" y="851892"/>
                <a:ext cx="1523317" cy="365760"/>
                <a:chOff x="1773058" y="851892"/>
                <a:chExt cx="1523317" cy="365760"/>
              </a:xfrm>
            </p:grpSpPr>
            <p:sp>
              <p:nvSpPr>
                <p:cNvPr id="100" name="Rectangle 99">
                  <a:extLst>
                    <a:ext uri="{FF2B5EF4-FFF2-40B4-BE49-F238E27FC236}">
                      <a16:creationId xmlns:a16="http://schemas.microsoft.com/office/drawing/2014/main" xmlns="" id="{AF74FB42-A731-4592-BB31-E193424F7777}"/>
                    </a:ext>
                  </a:extLst>
                </p:cNvPr>
                <p:cNvSpPr/>
                <p:nvPr/>
              </p:nvSpPr>
              <p:spPr>
                <a:xfrm>
                  <a:off x="1773058"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xmlns="" id="{187A574D-55DE-4665-A9F8-EF887108C172}"/>
                    </a:ext>
                  </a:extLst>
                </p:cNvPr>
                <p:cNvSpPr/>
                <p:nvPr/>
              </p:nvSpPr>
              <p:spPr>
                <a:xfrm>
                  <a:off x="1878601"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xmlns="" id="{A49A02F6-F848-4646-A9B2-EE8444902D63}"/>
                    </a:ext>
                  </a:extLst>
                </p:cNvPr>
                <p:cNvSpPr/>
                <p:nvPr/>
              </p:nvSpPr>
              <p:spPr>
                <a:xfrm>
                  <a:off x="1984144"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xmlns="" id="{02B03AD1-11E8-4141-83C0-1D544511FDDB}"/>
                    </a:ext>
                  </a:extLst>
                </p:cNvPr>
                <p:cNvSpPr/>
                <p:nvPr/>
              </p:nvSpPr>
              <p:spPr>
                <a:xfrm>
                  <a:off x="2089687"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xmlns="" id="{766693E3-8BA5-4FFD-9603-65860D89FE67}"/>
                    </a:ext>
                  </a:extLst>
                </p:cNvPr>
                <p:cNvSpPr/>
                <p:nvPr/>
              </p:nvSpPr>
              <p:spPr>
                <a:xfrm>
                  <a:off x="2195230"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xmlns="" id="{29CB9534-2090-4C0C-B2F0-614B2B2A6EA1}"/>
                    </a:ext>
                  </a:extLst>
                </p:cNvPr>
                <p:cNvSpPr/>
                <p:nvPr/>
              </p:nvSpPr>
              <p:spPr>
                <a:xfrm>
                  <a:off x="2300773"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xmlns="" id="{3BF680A1-D72D-490E-9A40-9E4ACD939A44}"/>
                    </a:ext>
                  </a:extLst>
                </p:cNvPr>
                <p:cNvSpPr/>
                <p:nvPr/>
              </p:nvSpPr>
              <p:spPr>
                <a:xfrm>
                  <a:off x="2406316"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xmlns="" id="{09C55AA7-5D7A-48B6-9E8C-CDBF42ED2E24}"/>
                    </a:ext>
                  </a:extLst>
                </p:cNvPr>
                <p:cNvSpPr/>
                <p:nvPr/>
              </p:nvSpPr>
              <p:spPr>
                <a:xfrm>
                  <a:off x="2511859"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xmlns="" id="{099A966B-3F48-4C4F-B191-0DFA36DF47C6}"/>
                    </a:ext>
                  </a:extLst>
                </p:cNvPr>
                <p:cNvSpPr/>
                <p:nvPr/>
              </p:nvSpPr>
              <p:spPr>
                <a:xfrm>
                  <a:off x="2617402"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xmlns="" id="{442B5A37-4CE2-40D5-9802-B151D48B60F7}"/>
                    </a:ext>
                  </a:extLst>
                </p:cNvPr>
                <p:cNvSpPr/>
                <p:nvPr/>
              </p:nvSpPr>
              <p:spPr>
                <a:xfrm>
                  <a:off x="2722945"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xmlns="" id="{008B7E0A-2F3F-4F52-91F8-8DED70DB9E0E}"/>
                    </a:ext>
                  </a:extLst>
                </p:cNvPr>
                <p:cNvSpPr/>
                <p:nvPr/>
              </p:nvSpPr>
              <p:spPr>
                <a:xfrm>
                  <a:off x="2828488"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xmlns="" id="{7664E788-C46E-4555-ACFD-2B2BB36BB6AD}"/>
                    </a:ext>
                  </a:extLst>
                </p:cNvPr>
                <p:cNvSpPr/>
                <p:nvPr/>
              </p:nvSpPr>
              <p:spPr>
                <a:xfrm>
                  <a:off x="2934031"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xmlns="" id="{27B1EFC4-22D4-4F44-B418-788BEE8B9511}"/>
                    </a:ext>
                  </a:extLst>
                </p:cNvPr>
                <p:cNvSpPr/>
                <p:nvPr/>
              </p:nvSpPr>
              <p:spPr>
                <a:xfrm>
                  <a:off x="3039574"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xmlns="" id="{DDDF5AC4-9B33-4425-9E43-DC474F53DF6A}"/>
                    </a:ext>
                  </a:extLst>
                </p:cNvPr>
                <p:cNvSpPr/>
                <p:nvPr/>
              </p:nvSpPr>
              <p:spPr>
                <a:xfrm>
                  <a:off x="3145117"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xmlns="" id="{BAB9389E-3435-4F44-A125-B82157936D8E}"/>
                    </a:ext>
                  </a:extLst>
                </p:cNvPr>
                <p:cNvSpPr/>
                <p:nvPr/>
              </p:nvSpPr>
              <p:spPr>
                <a:xfrm>
                  <a:off x="3250656"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a:extLst>
                <a:ext uri="{FF2B5EF4-FFF2-40B4-BE49-F238E27FC236}">
                  <a16:creationId xmlns:a16="http://schemas.microsoft.com/office/drawing/2014/main" xmlns="" id="{611AFD04-D176-4883-B8C1-F9081DD919FA}"/>
                </a:ext>
              </a:extLst>
            </p:cNvPr>
            <p:cNvGrpSpPr/>
            <p:nvPr/>
          </p:nvGrpSpPr>
          <p:grpSpPr>
            <a:xfrm rot="5400000">
              <a:off x="855870" y="4145232"/>
              <a:ext cx="3403416" cy="308126"/>
              <a:chOff x="4740459" y="5876217"/>
              <a:chExt cx="4989119" cy="451686"/>
            </a:xfrm>
            <a:solidFill>
              <a:schemeClr val="bg1"/>
            </a:solidFill>
          </p:grpSpPr>
          <p:grpSp>
            <p:nvGrpSpPr>
              <p:cNvPr id="70" name="Group 69">
                <a:extLst>
                  <a:ext uri="{FF2B5EF4-FFF2-40B4-BE49-F238E27FC236}">
                    <a16:creationId xmlns:a16="http://schemas.microsoft.com/office/drawing/2014/main" xmlns="" id="{88609B50-A940-48E2-B3B0-320DA729AF2D}"/>
                  </a:ext>
                </a:extLst>
              </p:cNvPr>
              <p:cNvGrpSpPr/>
              <p:nvPr/>
            </p:nvGrpSpPr>
            <p:grpSpPr>
              <a:xfrm>
                <a:off x="4740459" y="5934630"/>
                <a:ext cx="2779686" cy="341586"/>
                <a:chOff x="4740459" y="5955396"/>
                <a:chExt cx="2779686" cy="341586"/>
              </a:xfrm>
              <a:grpFill/>
            </p:grpSpPr>
            <p:sp>
              <p:nvSpPr>
                <p:cNvPr id="76" name="Freeform: Shape 75">
                  <a:extLst>
                    <a:ext uri="{FF2B5EF4-FFF2-40B4-BE49-F238E27FC236}">
                      <a16:creationId xmlns:a16="http://schemas.microsoft.com/office/drawing/2014/main" xmlns="" id="{9E012A53-60F1-4F04-B543-5B9B35D227E7}"/>
                    </a:ext>
                  </a:extLst>
                </p:cNvPr>
                <p:cNvSpPr/>
                <p:nvPr/>
              </p:nvSpPr>
              <p:spPr>
                <a:xfrm>
                  <a:off x="5769702" y="5964812"/>
                  <a:ext cx="177194" cy="323605"/>
                </a:xfrm>
                <a:custGeom>
                  <a:avLst/>
                  <a:gdLst>
                    <a:gd name="connsiteX0" fmla="*/ 163989 w 177194"/>
                    <a:gd name="connsiteY0" fmla="*/ 25560 h 323605"/>
                    <a:gd name="connsiteX1" fmla="*/ 148927 w 177194"/>
                    <a:gd name="connsiteY1" fmla="*/ 47925 h 323605"/>
                    <a:gd name="connsiteX2" fmla="*/ 149383 w 177194"/>
                    <a:gd name="connsiteY2" fmla="*/ 275225 h 323605"/>
                    <a:gd name="connsiteX3" fmla="*/ 164445 w 177194"/>
                    <a:gd name="connsiteY3" fmla="*/ 297590 h 323605"/>
                    <a:gd name="connsiteX4" fmla="*/ 176769 w 177194"/>
                    <a:gd name="connsiteY4" fmla="*/ 312652 h 323605"/>
                    <a:gd name="connsiteX5" fmla="*/ 159425 w 177194"/>
                    <a:gd name="connsiteY5" fmla="*/ 323150 h 323605"/>
                    <a:gd name="connsiteX6" fmla="*/ 79094 w 177194"/>
                    <a:gd name="connsiteY6" fmla="*/ 323606 h 323605"/>
                    <a:gd name="connsiteX7" fmla="*/ 18846 w 177194"/>
                    <a:gd name="connsiteY7" fmla="*/ 323606 h 323605"/>
                    <a:gd name="connsiteX8" fmla="*/ 1502 w 177194"/>
                    <a:gd name="connsiteY8" fmla="*/ 313108 h 323605"/>
                    <a:gd name="connsiteX9" fmla="*/ 13369 w 177194"/>
                    <a:gd name="connsiteY9" fmla="*/ 298046 h 323605"/>
                    <a:gd name="connsiteX10" fmla="*/ 27974 w 177194"/>
                    <a:gd name="connsiteY10" fmla="*/ 275681 h 323605"/>
                    <a:gd name="connsiteX11" fmla="*/ 27518 w 177194"/>
                    <a:gd name="connsiteY11" fmla="*/ 48381 h 323605"/>
                    <a:gd name="connsiteX12" fmla="*/ 12456 w 177194"/>
                    <a:gd name="connsiteY12" fmla="*/ 26016 h 323605"/>
                    <a:gd name="connsiteX13" fmla="*/ 589 w 177194"/>
                    <a:gd name="connsiteY13" fmla="*/ 10954 h 323605"/>
                    <a:gd name="connsiteX14" fmla="*/ 20215 w 177194"/>
                    <a:gd name="connsiteY14" fmla="*/ 456 h 323605"/>
                    <a:gd name="connsiteX15" fmla="*/ 134778 w 177194"/>
                    <a:gd name="connsiteY15" fmla="*/ 0 h 323605"/>
                    <a:gd name="connsiteX16" fmla="*/ 160794 w 177194"/>
                    <a:gd name="connsiteY16" fmla="*/ 456 h 323605"/>
                    <a:gd name="connsiteX17" fmla="*/ 176769 w 177194"/>
                    <a:gd name="connsiteY17" fmla="*/ 12780 h 323605"/>
                    <a:gd name="connsiteX18" fmla="*/ 163989 w 177194"/>
                    <a:gd name="connsiteY18" fmla="*/ 25560 h 3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194" h="323605">
                      <a:moveTo>
                        <a:pt x="163989" y="25560"/>
                      </a:moveTo>
                      <a:cubicBezTo>
                        <a:pt x="150753" y="27386"/>
                        <a:pt x="148927" y="36514"/>
                        <a:pt x="148927" y="47925"/>
                      </a:cubicBezTo>
                      <a:cubicBezTo>
                        <a:pt x="149383" y="123691"/>
                        <a:pt x="149383" y="199458"/>
                        <a:pt x="149383" y="275225"/>
                      </a:cubicBezTo>
                      <a:cubicBezTo>
                        <a:pt x="149383" y="286635"/>
                        <a:pt x="151666" y="294851"/>
                        <a:pt x="164445" y="297590"/>
                      </a:cubicBezTo>
                      <a:cubicBezTo>
                        <a:pt x="171748" y="299415"/>
                        <a:pt x="179051" y="303067"/>
                        <a:pt x="176769" y="312652"/>
                      </a:cubicBezTo>
                      <a:cubicBezTo>
                        <a:pt x="174487" y="321324"/>
                        <a:pt x="166728" y="323150"/>
                        <a:pt x="159425" y="323150"/>
                      </a:cubicBezTo>
                      <a:cubicBezTo>
                        <a:pt x="132496" y="323606"/>
                        <a:pt x="105567" y="323606"/>
                        <a:pt x="79094" y="323606"/>
                      </a:cubicBezTo>
                      <a:cubicBezTo>
                        <a:pt x="59011" y="323606"/>
                        <a:pt x="38928" y="323606"/>
                        <a:pt x="18846" y="323606"/>
                      </a:cubicBezTo>
                      <a:cubicBezTo>
                        <a:pt x="11087" y="323606"/>
                        <a:pt x="3784" y="321780"/>
                        <a:pt x="1502" y="313108"/>
                      </a:cubicBezTo>
                      <a:cubicBezTo>
                        <a:pt x="-781" y="303523"/>
                        <a:pt x="6066" y="299415"/>
                        <a:pt x="13369" y="298046"/>
                      </a:cubicBezTo>
                      <a:cubicBezTo>
                        <a:pt x="26149" y="295308"/>
                        <a:pt x="27974" y="287092"/>
                        <a:pt x="27974" y="275681"/>
                      </a:cubicBezTo>
                      <a:cubicBezTo>
                        <a:pt x="27518" y="199915"/>
                        <a:pt x="27518" y="124148"/>
                        <a:pt x="27518" y="48381"/>
                      </a:cubicBezTo>
                      <a:cubicBezTo>
                        <a:pt x="27518" y="36970"/>
                        <a:pt x="24779" y="29211"/>
                        <a:pt x="12456" y="26016"/>
                      </a:cubicBezTo>
                      <a:cubicBezTo>
                        <a:pt x="5153" y="24191"/>
                        <a:pt x="-2150" y="20539"/>
                        <a:pt x="589" y="10954"/>
                      </a:cubicBezTo>
                      <a:cubicBezTo>
                        <a:pt x="3327" y="1369"/>
                        <a:pt x="12456" y="456"/>
                        <a:pt x="20215" y="456"/>
                      </a:cubicBezTo>
                      <a:cubicBezTo>
                        <a:pt x="58555" y="0"/>
                        <a:pt x="96894" y="0"/>
                        <a:pt x="134778" y="0"/>
                      </a:cubicBezTo>
                      <a:cubicBezTo>
                        <a:pt x="143450" y="0"/>
                        <a:pt x="152122" y="0"/>
                        <a:pt x="160794" y="456"/>
                      </a:cubicBezTo>
                      <a:cubicBezTo>
                        <a:pt x="168553" y="913"/>
                        <a:pt x="175856" y="3651"/>
                        <a:pt x="176769" y="12780"/>
                      </a:cubicBezTo>
                      <a:cubicBezTo>
                        <a:pt x="177225" y="20539"/>
                        <a:pt x="171292" y="23734"/>
                        <a:pt x="163989" y="25560"/>
                      </a:cubicBezTo>
                      <a:close/>
                    </a:path>
                  </a:pathLst>
                </a:custGeom>
                <a:grpFill/>
                <a:ln w="456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74E74170-D290-417C-BE9D-649B37309A79}"/>
                    </a:ext>
                  </a:extLst>
                </p:cNvPr>
                <p:cNvSpPr/>
                <p:nvPr/>
              </p:nvSpPr>
              <p:spPr>
                <a:xfrm>
                  <a:off x="5982245" y="5963443"/>
                  <a:ext cx="150447" cy="324518"/>
                </a:xfrm>
                <a:custGeom>
                  <a:avLst/>
                  <a:gdLst>
                    <a:gd name="connsiteX0" fmla="*/ 13520 w 150447"/>
                    <a:gd name="connsiteY0" fmla="*/ 298502 h 324518"/>
                    <a:gd name="connsiteX1" fmla="*/ 28126 w 150447"/>
                    <a:gd name="connsiteY1" fmla="*/ 278420 h 324518"/>
                    <a:gd name="connsiteX2" fmla="*/ 27669 w 150447"/>
                    <a:gd name="connsiteY2" fmla="*/ 47012 h 324518"/>
                    <a:gd name="connsiteX3" fmla="*/ 13064 w 150447"/>
                    <a:gd name="connsiteY3" fmla="*/ 26473 h 324518"/>
                    <a:gd name="connsiteX4" fmla="*/ 284 w 150447"/>
                    <a:gd name="connsiteY4" fmla="*/ 11411 h 324518"/>
                    <a:gd name="connsiteX5" fmla="*/ 15346 w 150447"/>
                    <a:gd name="connsiteY5" fmla="*/ 913 h 324518"/>
                    <a:gd name="connsiteX6" fmla="*/ 142232 w 150447"/>
                    <a:gd name="connsiteY6" fmla="*/ 0 h 324518"/>
                    <a:gd name="connsiteX7" fmla="*/ 149991 w 150447"/>
                    <a:gd name="connsiteY7" fmla="*/ 10954 h 324518"/>
                    <a:gd name="connsiteX8" fmla="*/ 150448 w 150447"/>
                    <a:gd name="connsiteY8" fmla="*/ 312652 h 324518"/>
                    <a:gd name="connsiteX9" fmla="*/ 139037 w 150447"/>
                    <a:gd name="connsiteY9" fmla="*/ 324519 h 324518"/>
                    <a:gd name="connsiteX10" fmla="*/ 18541 w 150447"/>
                    <a:gd name="connsiteY10" fmla="*/ 324519 h 324518"/>
                    <a:gd name="connsiteX11" fmla="*/ 1653 w 150447"/>
                    <a:gd name="connsiteY11" fmla="*/ 313565 h 324518"/>
                    <a:gd name="connsiteX12" fmla="*/ 13520 w 150447"/>
                    <a:gd name="connsiteY12" fmla="*/ 298502 h 32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447" h="324518">
                      <a:moveTo>
                        <a:pt x="13520" y="298502"/>
                      </a:moveTo>
                      <a:cubicBezTo>
                        <a:pt x="25387" y="297133"/>
                        <a:pt x="28126" y="288918"/>
                        <a:pt x="28126" y="278420"/>
                      </a:cubicBezTo>
                      <a:cubicBezTo>
                        <a:pt x="27669" y="201284"/>
                        <a:pt x="27669" y="124148"/>
                        <a:pt x="27669" y="47012"/>
                      </a:cubicBezTo>
                      <a:cubicBezTo>
                        <a:pt x="27669" y="36058"/>
                        <a:pt x="24474" y="29211"/>
                        <a:pt x="13064" y="26473"/>
                      </a:cubicBezTo>
                      <a:cubicBezTo>
                        <a:pt x="5761" y="24647"/>
                        <a:pt x="-1542" y="21452"/>
                        <a:pt x="284" y="11411"/>
                      </a:cubicBezTo>
                      <a:cubicBezTo>
                        <a:pt x="1653" y="3195"/>
                        <a:pt x="8499" y="913"/>
                        <a:pt x="15346" y="913"/>
                      </a:cubicBezTo>
                      <a:cubicBezTo>
                        <a:pt x="57337" y="456"/>
                        <a:pt x="99785" y="456"/>
                        <a:pt x="142232" y="0"/>
                      </a:cubicBezTo>
                      <a:cubicBezTo>
                        <a:pt x="150448" y="0"/>
                        <a:pt x="149991" y="5021"/>
                        <a:pt x="149991" y="10954"/>
                      </a:cubicBezTo>
                      <a:cubicBezTo>
                        <a:pt x="149991" y="111368"/>
                        <a:pt x="150448" y="212238"/>
                        <a:pt x="150448" y="312652"/>
                      </a:cubicBezTo>
                      <a:cubicBezTo>
                        <a:pt x="150448" y="320867"/>
                        <a:pt x="148166" y="324519"/>
                        <a:pt x="139037" y="324519"/>
                      </a:cubicBezTo>
                      <a:cubicBezTo>
                        <a:pt x="98872" y="324062"/>
                        <a:pt x="58706" y="324519"/>
                        <a:pt x="18541" y="324519"/>
                      </a:cubicBezTo>
                      <a:cubicBezTo>
                        <a:pt x="11238" y="324519"/>
                        <a:pt x="3022" y="323150"/>
                        <a:pt x="1653" y="313565"/>
                      </a:cubicBezTo>
                      <a:cubicBezTo>
                        <a:pt x="-1085" y="304436"/>
                        <a:pt x="5761" y="300785"/>
                        <a:pt x="13520" y="298502"/>
                      </a:cubicBezTo>
                      <a:close/>
                    </a:path>
                  </a:pathLst>
                </a:custGeom>
                <a:grpFill/>
                <a:ln w="456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CCC5E539-A886-42FB-9AF0-2F7996F6191C}"/>
                    </a:ext>
                  </a:extLst>
                </p:cNvPr>
                <p:cNvSpPr/>
                <p:nvPr/>
              </p:nvSpPr>
              <p:spPr>
                <a:xfrm>
                  <a:off x="5418343" y="5965065"/>
                  <a:ext cx="214043" cy="324633"/>
                </a:xfrm>
                <a:custGeom>
                  <a:avLst/>
                  <a:gdLst>
                    <a:gd name="connsiteX0" fmla="*/ 23321 w 214043"/>
                    <a:gd name="connsiteY0" fmla="*/ 37630 h 324633"/>
                    <a:gd name="connsiteX1" fmla="*/ 7802 w 214043"/>
                    <a:gd name="connsiteY1" fmla="*/ 25763 h 324633"/>
                    <a:gd name="connsiteX2" fmla="*/ 43 w 214043"/>
                    <a:gd name="connsiteY2" fmla="*/ 12983 h 324633"/>
                    <a:gd name="connsiteX3" fmla="*/ 10997 w 214043"/>
                    <a:gd name="connsiteY3" fmla="*/ 2485 h 324633"/>
                    <a:gd name="connsiteX4" fmla="*/ 24690 w 214043"/>
                    <a:gd name="connsiteY4" fmla="*/ 203 h 324633"/>
                    <a:gd name="connsiteX5" fmla="*/ 153402 w 214043"/>
                    <a:gd name="connsiteY5" fmla="*/ 203 h 324633"/>
                    <a:gd name="connsiteX6" fmla="*/ 175311 w 214043"/>
                    <a:gd name="connsiteY6" fmla="*/ 10244 h 324633"/>
                    <a:gd name="connsiteX7" fmla="*/ 162987 w 214043"/>
                    <a:gd name="connsiteY7" fmla="*/ 28501 h 324633"/>
                    <a:gd name="connsiteX8" fmla="*/ 159336 w 214043"/>
                    <a:gd name="connsiteY8" fmla="*/ 60451 h 324633"/>
                    <a:gd name="connsiteX9" fmla="*/ 204065 w 214043"/>
                    <a:gd name="connsiteY9" fmla="*/ 194184 h 324633"/>
                    <a:gd name="connsiteX10" fmla="*/ 205435 w 214043"/>
                    <a:gd name="connsiteY10" fmla="*/ 286838 h 324633"/>
                    <a:gd name="connsiteX11" fmla="*/ 154315 w 214043"/>
                    <a:gd name="connsiteY11" fmla="*/ 324265 h 324633"/>
                    <a:gd name="connsiteX12" fmla="*/ 136058 w 214043"/>
                    <a:gd name="connsiteY12" fmla="*/ 324265 h 324633"/>
                    <a:gd name="connsiteX13" fmla="*/ 115975 w 214043"/>
                    <a:gd name="connsiteY13" fmla="*/ 310572 h 324633"/>
                    <a:gd name="connsiteX14" fmla="*/ 24690 w 214043"/>
                    <a:gd name="connsiteY14" fmla="*/ 44020 h 324633"/>
                    <a:gd name="connsiteX15" fmla="*/ 23321 w 214043"/>
                    <a:gd name="connsiteY15" fmla="*/ 37630 h 32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43" h="324633">
                      <a:moveTo>
                        <a:pt x="23321" y="37630"/>
                      </a:moveTo>
                      <a:cubicBezTo>
                        <a:pt x="20582" y="30327"/>
                        <a:pt x="13736" y="28958"/>
                        <a:pt x="7802" y="25763"/>
                      </a:cubicBezTo>
                      <a:cubicBezTo>
                        <a:pt x="2782" y="23024"/>
                        <a:pt x="-413" y="18916"/>
                        <a:pt x="43" y="12983"/>
                      </a:cubicBezTo>
                      <a:cubicBezTo>
                        <a:pt x="500" y="6593"/>
                        <a:pt x="5520" y="3854"/>
                        <a:pt x="10997" y="2485"/>
                      </a:cubicBezTo>
                      <a:cubicBezTo>
                        <a:pt x="15562" y="1116"/>
                        <a:pt x="20126" y="659"/>
                        <a:pt x="24690" y="203"/>
                      </a:cubicBezTo>
                      <a:cubicBezTo>
                        <a:pt x="67594" y="203"/>
                        <a:pt x="110498" y="-254"/>
                        <a:pt x="153402" y="203"/>
                      </a:cubicBezTo>
                      <a:cubicBezTo>
                        <a:pt x="162074" y="203"/>
                        <a:pt x="172572" y="-254"/>
                        <a:pt x="175311" y="10244"/>
                      </a:cubicBezTo>
                      <a:cubicBezTo>
                        <a:pt x="178049" y="19373"/>
                        <a:pt x="170746" y="23937"/>
                        <a:pt x="162987" y="28501"/>
                      </a:cubicBezTo>
                      <a:cubicBezTo>
                        <a:pt x="147469" y="37173"/>
                        <a:pt x="155684" y="49953"/>
                        <a:pt x="159336" y="60451"/>
                      </a:cubicBezTo>
                      <a:cubicBezTo>
                        <a:pt x="173485" y="105181"/>
                        <a:pt x="187634" y="149911"/>
                        <a:pt x="204065" y="194184"/>
                      </a:cubicBezTo>
                      <a:cubicBezTo>
                        <a:pt x="215933" y="225677"/>
                        <a:pt x="218215" y="254888"/>
                        <a:pt x="205435" y="286838"/>
                      </a:cubicBezTo>
                      <a:cubicBezTo>
                        <a:pt x="190829" y="323352"/>
                        <a:pt x="193111" y="324265"/>
                        <a:pt x="154315" y="324265"/>
                      </a:cubicBezTo>
                      <a:cubicBezTo>
                        <a:pt x="148382" y="324265"/>
                        <a:pt x="141992" y="323352"/>
                        <a:pt x="136058" y="324265"/>
                      </a:cubicBezTo>
                      <a:cubicBezTo>
                        <a:pt x="124647" y="326091"/>
                        <a:pt x="119627" y="321070"/>
                        <a:pt x="115975" y="310572"/>
                      </a:cubicBezTo>
                      <a:cubicBezTo>
                        <a:pt x="85851" y="221569"/>
                        <a:pt x="55271" y="133023"/>
                        <a:pt x="24690" y="44020"/>
                      </a:cubicBezTo>
                      <a:cubicBezTo>
                        <a:pt x="24234" y="41738"/>
                        <a:pt x="23777" y="39912"/>
                        <a:pt x="23321" y="37630"/>
                      </a:cubicBezTo>
                      <a:close/>
                    </a:path>
                  </a:pathLst>
                </a:custGeom>
                <a:grpFill/>
                <a:ln w="456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D84F0100-7B7E-465C-B269-1B3E3522B2E3}"/>
                    </a:ext>
                  </a:extLst>
                </p:cNvPr>
                <p:cNvSpPr/>
                <p:nvPr/>
              </p:nvSpPr>
              <p:spPr>
                <a:xfrm>
                  <a:off x="6650701" y="5963138"/>
                  <a:ext cx="172645" cy="322997"/>
                </a:xfrm>
                <a:custGeom>
                  <a:avLst/>
                  <a:gdLst>
                    <a:gd name="connsiteX0" fmla="*/ 13727 w 172645"/>
                    <a:gd name="connsiteY0" fmla="*/ 298807 h 322997"/>
                    <a:gd name="connsiteX1" fmla="*/ 34266 w 172645"/>
                    <a:gd name="connsiteY1" fmla="*/ 267313 h 322997"/>
                    <a:gd name="connsiteX2" fmla="*/ 33810 w 172645"/>
                    <a:gd name="connsiteY2" fmla="*/ 62378 h 322997"/>
                    <a:gd name="connsiteX3" fmla="*/ 10989 w 172645"/>
                    <a:gd name="connsiteY3" fmla="*/ 30428 h 322997"/>
                    <a:gd name="connsiteX4" fmla="*/ 35 w 172645"/>
                    <a:gd name="connsiteY4" fmla="*/ 20843 h 322997"/>
                    <a:gd name="connsiteX5" fmla="*/ 10076 w 172645"/>
                    <a:gd name="connsiteY5" fmla="*/ 7607 h 322997"/>
                    <a:gd name="connsiteX6" fmla="*/ 27877 w 172645"/>
                    <a:gd name="connsiteY6" fmla="*/ 4869 h 322997"/>
                    <a:gd name="connsiteX7" fmla="*/ 120074 w 172645"/>
                    <a:gd name="connsiteY7" fmla="*/ 304 h 322997"/>
                    <a:gd name="connsiteX8" fmla="*/ 139244 w 172645"/>
                    <a:gd name="connsiteY8" fmla="*/ 19474 h 322997"/>
                    <a:gd name="connsiteX9" fmla="*/ 139244 w 172645"/>
                    <a:gd name="connsiteY9" fmla="*/ 270508 h 322997"/>
                    <a:gd name="connsiteX10" fmla="*/ 159783 w 172645"/>
                    <a:gd name="connsiteY10" fmla="*/ 298350 h 322997"/>
                    <a:gd name="connsiteX11" fmla="*/ 172563 w 172645"/>
                    <a:gd name="connsiteY11" fmla="*/ 310674 h 322997"/>
                    <a:gd name="connsiteX12" fmla="*/ 156588 w 172645"/>
                    <a:gd name="connsiteY12" fmla="*/ 322541 h 322997"/>
                    <a:gd name="connsiteX13" fmla="*/ 17835 w 172645"/>
                    <a:gd name="connsiteY13" fmla="*/ 322997 h 322997"/>
                    <a:gd name="connsiteX14" fmla="*/ 1404 w 172645"/>
                    <a:gd name="connsiteY14" fmla="*/ 311587 h 322997"/>
                    <a:gd name="connsiteX15" fmla="*/ 13727 w 172645"/>
                    <a:gd name="connsiteY15" fmla="*/ 298807 h 32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45" h="322997">
                      <a:moveTo>
                        <a:pt x="13727" y="298807"/>
                      </a:moveTo>
                      <a:cubicBezTo>
                        <a:pt x="33354" y="298807"/>
                        <a:pt x="34723" y="284658"/>
                        <a:pt x="34266" y="267313"/>
                      </a:cubicBezTo>
                      <a:cubicBezTo>
                        <a:pt x="33354" y="198850"/>
                        <a:pt x="33354" y="130842"/>
                        <a:pt x="33810" y="62378"/>
                      </a:cubicBezTo>
                      <a:cubicBezTo>
                        <a:pt x="33810" y="45947"/>
                        <a:pt x="33810" y="30885"/>
                        <a:pt x="10989" y="30428"/>
                      </a:cubicBezTo>
                      <a:cubicBezTo>
                        <a:pt x="5512" y="30428"/>
                        <a:pt x="491" y="27233"/>
                        <a:pt x="35" y="20843"/>
                      </a:cubicBezTo>
                      <a:cubicBezTo>
                        <a:pt x="-422" y="13997"/>
                        <a:pt x="3686" y="9433"/>
                        <a:pt x="10076" y="7607"/>
                      </a:cubicBezTo>
                      <a:cubicBezTo>
                        <a:pt x="16009" y="6238"/>
                        <a:pt x="21943" y="5325"/>
                        <a:pt x="27877" y="4869"/>
                      </a:cubicBezTo>
                      <a:cubicBezTo>
                        <a:pt x="58457" y="3499"/>
                        <a:pt x="89494" y="3043"/>
                        <a:pt x="120074" y="304"/>
                      </a:cubicBezTo>
                      <a:cubicBezTo>
                        <a:pt x="137419" y="-1521"/>
                        <a:pt x="139244" y="4869"/>
                        <a:pt x="139244" y="19474"/>
                      </a:cubicBezTo>
                      <a:cubicBezTo>
                        <a:pt x="138788" y="103000"/>
                        <a:pt x="139701" y="186982"/>
                        <a:pt x="139244" y="270508"/>
                      </a:cubicBezTo>
                      <a:cubicBezTo>
                        <a:pt x="139244" y="286483"/>
                        <a:pt x="142896" y="296525"/>
                        <a:pt x="159783" y="298350"/>
                      </a:cubicBezTo>
                      <a:cubicBezTo>
                        <a:pt x="166630" y="299263"/>
                        <a:pt x="173476" y="301545"/>
                        <a:pt x="172563" y="310674"/>
                      </a:cubicBezTo>
                      <a:cubicBezTo>
                        <a:pt x="171651" y="319802"/>
                        <a:pt x="164804" y="322541"/>
                        <a:pt x="156588" y="322541"/>
                      </a:cubicBezTo>
                      <a:cubicBezTo>
                        <a:pt x="110490" y="322997"/>
                        <a:pt x="64391" y="322997"/>
                        <a:pt x="17835" y="322997"/>
                      </a:cubicBezTo>
                      <a:cubicBezTo>
                        <a:pt x="10989" y="322997"/>
                        <a:pt x="2317" y="321628"/>
                        <a:pt x="1404" y="311587"/>
                      </a:cubicBezTo>
                      <a:cubicBezTo>
                        <a:pt x="947" y="305197"/>
                        <a:pt x="4599" y="300633"/>
                        <a:pt x="13727" y="298807"/>
                      </a:cubicBezTo>
                      <a:close/>
                    </a:path>
                  </a:pathLst>
                </a:custGeom>
                <a:grpFill/>
                <a:ln w="456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48C8638C-D177-44BB-A1F0-237C27305F58}"/>
                    </a:ext>
                  </a:extLst>
                </p:cNvPr>
                <p:cNvSpPr/>
                <p:nvPr/>
              </p:nvSpPr>
              <p:spPr>
                <a:xfrm>
                  <a:off x="4740459" y="5959441"/>
                  <a:ext cx="162383" cy="336856"/>
                </a:xfrm>
                <a:custGeom>
                  <a:avLst/>
                  <a:gdLst>
                    <a:gd name="connsiteX0" fmla="*/ 87313 w 162383"/>
                    <a:gd name="connsiteY0" fmla="*/ 18607 h 336856"/>
                    <a:gd name="connsiteX1" fmla="*/ 146649 w 162383"/>
                    <a:gd name="connsiteY1" fmla="*/ 1263 h 336856"/>
                    <a:gd name="connsiteX2" fmla="*/ 160798 w 162383"/>
                    <a:gd name="connsiteY2" fmla="*/ 6284 h 336856"/>
                    <a:gd name="connsiteX3" fmla="*/ 154864 w 162383"/>
                    <a:gd name="connsiteY3" fmla="*/ 26823 h 336856"/>
                    <a:gd name="connsiteX4" fmla="*/ 129304 w 162383"/>
                    <a:gd name="connsiteY4" fmla="*/ 72009 h 336856"/>
                    <a:gd name="connsiteX5" fmla="*/ 129761 w 162383"/>
                    <a:gd name="connsiteY5" fmla="*/ 265077 h 336856"/>
                    <a:gd name="connsiteX6" fmla="*/ 154864 w 162383"/>
                    <a:gd name="connsiteY6" fmla="*/ 308894 h 336856"/>
                    <a:gd name="connsiteX7" fmla="*/ 161254 w 162383"/>
                    <a:gd name="connsiteY7" fmla="*/ 329433 h 336856"/>
                    <a:gd name="connsiteX8" fmla="*/ 145736 w 162383"/>
                    <a:gd name="connsiteY8" fmla="*/ 335367 h 336856"/>
                    <a:gd name="connsiteX9" fmla="*/ 1505 w 162383"/>
                    <a:gd name="connsiteY9" fmla="*/ 198896 h 336856"/>
                    <a:gd name="connsiteX10" fmla="*/ 87313 w 162383"/>
                    <a:gd name="connsiteY10" fmla="*/ 18607 h 33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383" h="336856">
                      <a:moveTo>
                        <a:pt x="87313" y="18607"/>
                      </a:moveTo>
                      <a:cubicBezTo>
                        <a:pt x="106027" y="8566"/>
                        <a:pt x="125653" y="3089"/>
                        <a:pt x="146649" y="1263"/>
                      </a:cubicBezTo>
                      <a:cubicBezTo>
                        <a:pt x="152126" y="807"/>
                        <a:pt x="159885" y="-3301"/>
                        <a:pt x="160798" y="6284"/>
                      </a:cubicBezTo>
                      <a:cubicBezTo>
                        <a:pt x="161254" y="13130"/>
                        <a:pt x="165818" y="23172"/>
                        <a:pt x="154864" y="26823"/>
                      </a:cubicBezTo>
                      <a:cubicBezTo>
                        <a:pt x="132956" y="34582"/>
                        <a:pt x="129304" y="51926"/>
                        <a:pt x="129304" y="72009"/>
                      </a:cubicBezTo>
                      <a:cubicBezTo>
                        <a:pt x="129761" y="136365"/>
                        <a:pt x="129761" y="200721"/>
                        <a:pt x="129761" y="265077"/>
                      </a:cubicBezTo>
                      <a:cubicBezTo>
                        <a:pt x="129761" y="284704"/>
                        <a:pt x="134781" y="301135"/>
                        <a:pt x="154864" y="308894"/>
                      </a:cubicBezTo>
                      <a:cubicBezTo>
                        <a:pt x="165818" y="313002"/>
                        <a:pt x="161711" y="322131"/>
                        <a:pt x="161254" y="329433"/>
                      </a:cubicBezTo>
                      <a:cubicBezTo>
                        <a:pt x="160798" y="340844"/>
                        <a:pt x="151213" y="335823"/>
                        <a:pt x="145736" y="335367"/>
                      </a:cubicBezTo>
                      <a:cubicBezTo>
                        <a:pt x="65861" y="330346"/>
                        <a:pt x="11547" y="278770"/>
                        <a:pt x="1505" y="198896"/>
                      </a:cubicBezTo>
                      <a:cubicBezTo>
                        <a:pt x="-7623" y="119934"/>
                        <a:pt x="25239" y="51014"/>
                        <a:pt x="87313" y="18607"/>
                      </a:cubicBezTo>
                      <a:close/>
                    </a:path>
                  </a:pathLst>
                </a:custGeom>
                <a:grpFill/>
                <a:ln w="456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0D9DFC92-DCAC-44AC-BFDC-3FB7C8EA61DE}"/>
                    </a:ext>
                  </a:extLst>
                </p:cNvPr>
                <p:cNvSpPr/>
                <p:nvPr/>
              </p:nvSpPr>
              <p:spPr>
                <a:xfrm>
                  <a:off x="5243206" y="5958461"/>
                  <a:ext cx="156450" cy="337596"/>
                </a:xfrm>
                <a:custGeom>
                  <a:avLst/>
                  <a:gdLst>
                    <a:gd name="connsiteX0" fmla="*/ 69747 w 156450"/>
                    <a:gd name="connsiteY0" fmla="*/ 319459 h 337596"/>
                    <a:gd name="connsiteX1" fmla="*/ 17714 w 156450"/>
                    <a:gd name="connsiteY1" fmla="*/ 335433 h 337596"/>
                    <a:gd name="connsiteX2" fmla="*/ 2196 w 156450"/>
                    <a:gd name="connsiteY2" fmla="*/ 333151 h 337596"/>
                    <a:gd name="connsiteX3" fmla="*/ 7673 w 156450"/>
                    <a:gd name="connsiteY3" fmla="*/ 309874 h 337596"/>
                    <a:gd name="connsiteX4" fmla="*/ 26843 w 156450"/>
                    <a:gd name="connsiteY4" fmla="*/ 271534 h 337596"/>
                    <a:gd name="connsiteX5" fmla="*/ 26386 w 156450"/>
                    <a:gd name="connsiteY5" fmla="*/ 64773 h 337596"/>
                    <a:gd name="connsiteX6" fmla="*/ 7673 w 156450"/>
                    <a:gd name="connsiteY6" fmla="*/ 28259 h 337596"/>
                    <a:gd name="connsiteX7" fmla="*/ 1283 w 156450"/>
                    <a:gd name="connsiteY7" fmla="*/ 5438 h 337596"/>
                    <a:gd name="connsiteX8" fmla="*/ 14063 w 156450"/>
                    <a:gd name="connsiteY8" fmla="*/ 1786 h 337596"/>
                    <a:gd name="connsiteX9" fmla="*/ 152360 w 156450"/>
                    <a:gd name="connsiteY9" fmla="*/ 129585 h 337596"/>
                    <a:gd name="connsiteX10" fmla="*/ 69747 w 156450"/>
                    <a:gd name="connsiteY10" fmla="*/ 319459 h 33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450" h="337596">
                      <a:moveTo>
                        <a:pt x="69747" y="319459"/>
                      </a:moveTo>
                      <a:cubicBezTo>
                        <a:pt x="56054" y="327218"/>
                        <a:pt x="37340" y="332695"/>
                        <a:pt x="17714" y="335433"/>
                      </a:cubicBezTo>
                      <a:cubicBezTo>
                        <a:pt x="12693" y="336346"/>
                        <a:pt x="4021" y="340911"/>
                        <a:pt x="2196" y="333151"/>
                      </a:cubicBezTo>
                      <a:cubicBezTo>
                        <a:pt x="826" y="325849"/>
                        <a:pt x="-3282" y="314894"/>
                        <a:pt x="7673" y="309874"/>
                      </a:cubicBezTo>
                      <a:cubicBezTo>
                        <a:pt x="25017" y="302114"/>
                        <a:pt x="26843" y="287965"/>
                        <a:pt x="26843" y="271534"/>
                      </a:cubicBezTo>
                      <a:cubicBezTo>
                        <a:pt x="26386" y="202614"/>
                        <a:pt x="26386" y="133693"/>
                        <a:pt x="26386" y="64773"/>
                      </a:cubicBezTo>
                      <a:cubicBezTo>
                        <a:pt x="26386" y="48798"/>
                        <a:pt x="24104" y="35105"/>
                        <a:pt x="7673" y="28259"/>
                      </a:cubicBezTo>
                      <a:cubicBezTo>
                        <a:pt x="-3738" y="23238"/>
                        <a:pt x="826" y="13197"/>
                        <a:pt x="1283" y="5438"/>
                      </a:cubicBezTo>
                      <a:cubicBezTo>
                        <a:pt x="1739" y="-3691"/>
                        <a:pt x="9498" y="1330"/>
                        <a:pt x="14063" y="1786"/>
                      </a:cubicBezTo>
                      <a:cubicBezTo>
                        <a:pt x="85265" y="8633"/>
                        <a:pt x="138667" y="58383"/>
                        <a:pt x="152360" y="129585"/>
                      </a:cubicBezTo>
                      <a:cubicBezTo>
                        <a:pt x="168335" y="211286"/>
                        <a:pt x="136841" y="285227"/>
                        <a:pt x="69747" y="319459"/>
                      </a:cubicBezTo>
                      <a:close/>
                    </a:path>
                  </a:pathLst>
                </a:custGeom>
                <a:grpFill/>
                <a:ln w="456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9749856F-9D94-4227-86FB-FBA4C9AF6320}"/>
                    </a:ext>
                  </a:extLst>
                </p:cNvPr>
                <p:cNvSpPr/>
                <p:nvPr/>
              </p:nvSpPr>
              <p:spPr>
                <a:xfrm>
                  <a:off x="5067334" y="5958735"/>
                  <a:ext cx="156902" cy="336907"/>
                </a:xfrm>
                <a:custGeom>
                  <a:avLst/>
                  <a:gdLst>
                    <a:gd name="connsiteX0" fmla="*/ 82218 w 156902"/>
                    <a:gd name="connsiteY0" fmla="*/ 19770 h 336907"/>
                    <a:gd name="connsiteX1" fmla="*/ 139727 w 156902"/>
                    <a:gd name="connsiteY1" fmla="*/ 1969 h 336907"/>
                    <a:gd name="connsiteX2" fmla="*/ 154333 w 156902"/>
                    <a:gd name="connsiteY2" fmla="*/ 5621 h 336907"/>
                    <a:gd name="connsiteX3" fmla="*/ 149312 w 156902"/>
                    <a:gd name="connsiteY3" fmla="*/ 27073 h 336907"/>
                    <a:gd name="connsiteX4" fmla="*/ 129230 w 156902"/>
                    <a:gd name="connsiteY4" fmla="*/ 66782 h 336907"/>
                    <a:gd name="connsiteX5" fmla="*/ 129686 w 156902"/>
                    <a:gd name="connsiteY5" fmla="*/ 269891 h 336907"/>
                    <a:gd name="connsiteX6" fmla="*/ 149769 w 156902"/>
                    <a:gd name="connsiteY6" fmla="*/ 309600 h 336907"/>
                    <a:gd name="connsiteX7" fmla="*/ 154790 w 156902"/>
                    <a:gd name="connsiteY7" fmla="*/ 332422 h 336907"/>
                    <a:gd name="connsiteX8" fmla="*/ 141097 w 156902"/>
                    <a:gd name="connsiteY8" fmla="*/ 335160 h 336907"/>
                    <a:gd name="connsiteX9" fmla="*/ 5538 w 156902"/>
                    <a:gd name="connsiteY9" fmla="*/ 213751 h 336907"/>
                    <a:gd name="connsiteX10" fmla="*/ 54376 w 156902"/>
                    <a:gd name="connsiteY10" fmla="*/ 38483 h 336907"/>
                    <a:gd name="connsiteX11" fmla="*/ 63961 w 156902"/>
                    <a:gd name="connsiteY11" fmla="*/ 31181 h 336907"/>
                    <a:gd name="connsiteX12" fmla="*/ 82218 w 156902"/>
                    <a:gd name="connsiteY12" fmla="*/ 19770 h 33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902" h="336907">
                      <a:moveTo>
                        <a:pt x="82218" y="19770"/>
                      </a:moveTo>
                      <a:cubicBezTo>
                        <a:pt x="100018" y="10185"/>
                        <a:pt x="119645" y="4251"/>
                        <a:pt x="139727" y="1969"/>
                      </a:cubicBezTo>
                      <a:cubicBezTo>
                        <a:pt x="144292" y="1513"/>
                        <a:pt x="153420" y="-3964"/>
                        <a:pt x="154333" y="5621"/>
                      </a:cubicBezTo>
                      <a:cubicBezTo>
                        <a:pt x="154790" y="12923"/>
                        <a:pt x="159354" y="22965"/>
                        <a:pt x="149312" y="27073"/>
                      </a:cubicBezTo>
                      <a:cubicBezTo>
                        <a:pt x="130599" y="34832"/>
                        <a:pt x="129230" y="49894"/>
                        <a:pt x="129230" y="66782"/>
                      </a:cubicBezTo>
                      <a:cubicBezTo>
                        <a:pt x="129686" y="134333"/>
                        <a:pt x="129686" y="201884"/>
                        <a:pt x="129686" y="269891"/>
                      </a:cubicBezTo>
                      <a:cubicBezTo>
                        <a:pt x="129686" y="286779"/>
                        <a:pt x="131055" y="301841"/>
                        <a:pt x="149769" y="309600"/>
                      </a:cubicBezTo>
                      <a:cubicBezTo>
                        <a:pt x="161179" y="314165"/>
                        <a:pt x="155702" y="325119"/>
                        <a:pt x="154790" y="332422"/>
                      </a:cubicBezTo>
                      <a:cubicBezTo>
                        <a:pt x="153877" y="340181"/>
                        <a:pt x="145661" y="335617"/>
                        <a:pt x="141097" y="335160"/>
                      </a:cubicBezTo>
                      <a:cubicBezTo>
                        <a:pt x="71720" y="327401"/>
                        <a:pt x="19688" y="282215"/>
                        <a:pt x="5538" y="213751"/>
                      </a:cubicBezTo>
                      <a:cubicBezTo>
                        <a:pt x="-8154" y="147569"/>
                        <a:pt x="1887" y="86864"/>
                        <a:pt x="54376" y="38483"/>
                      </a:cubicBezTo>
                      <a:cubicBezTo>
                        <a:pt x="57114" y="35745"/>
                        <a:pt x="60309" y="33006"/>
                        <a:pt x="63961" y="31181"/>
                      </a:cubicBezTo>
                      <a:cubicBezTo>
                        <a:pt x="69894" y="27529"/>
                        <a:pt x="76284" y="23878"/>
                        <a:pt x="82218" y="19770"/>
                      </a:cubicBezTo>
                      <a:close/>
                    </a:path>
                  </a:pathLst>
                </a:custGeom>
                <a:grpFill/>
                <a:ln w="456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35694555-42D6-4FEE-8501-2AD017F10CEC}"/>
                    </a:ext>
                  </a:extLst>
                </p:cNvPr>
                <p:cNvSpPr/>
                <p:nvPr/>
              </p:nvSpPr>
              <p:spPr>
                <a:xfrm>
                  <a:off x="6153775" y="5963752"/>
                  <a:ext cx="163469" cy="324399"/>
                </a:xfrm>
                <a:custGeom>
                  <a:avLst/>
                  <a:gdLst>
                    <a:gd name="connsiteX0" fmla="*/ 142318 w 163469"/>
                    <a:gd name="connsiteY0" fmla="*/ 81391 h 324399"/>
                    <a:gd name="connsiteX1" fmla="*/ 103522 w 163469"/>
                    <a:gd name="connsiteY1" fmla="*/ 290434 h 324399"/>
                    <a:gd name="connsiteX2" fmla="*/ 16345 w 163469"/>
                    <a:gd name="connsiteY2" fmla="*/ 323296 h 324399"/>
                    <a:gd name="connsiteX3" fmla="*/ 1739 w 163469"/>
                    <a:gd name="connsiteY3" fmla="*/ 318276 h 324399"/>
                    <a:gd name="connsiteX4" fmla="*/ 8129 w 163469"/>
                    <a:gd name="connsiteY4" fmla="*/ 297737 h 324399"/>
                    <a:gd name="connsiteX5" fmla="*/ 33233 w 163469"/>
                    <a:gd name="connsiteY5" fmla="*/ 254833 h 324399"/>
                    <a:gd name="connsiteX6" fmla="*/ 32776 w 163469"/>
                    <a:gd name="connsiteY6" fmla="*/ 69980 h 324399"/>
                    <a:gd name="connsiteX7" fmla="*/ 7673 w 163469"/>
                    <a:gd name="connsiteY7" fmla="*/ 27076 h 324399"/>
                    <a:gd name="connsiteX8" fmla="*/ 1283 w 163469"/>
                    <a:gd name="connsiteY8" fmla="*/ 6537 h 324399"/>
                    <a:gd name="connsiteX9" fmla="*/ 15432 w 163469"/>
                    <a:gd name="connsiteY9" fmla="*/ 1060 h 324399"/>
                    <a:gd name="connsiteX10" fmla="*/ 142318 w 163469"/>
                    <a:gd name="connsiteY10" fmla="*/ 81391 h 32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469" h="324399">
                      <a:moveTo>
                        <a:pt x="142318" y="81391"/>
                      </a:moveTo>
                      <a:cubicBezTo>
                        <a:pt x="181114" y="158527"/>
                        <a:pt x="165596" y="242053"/>
                        <a:pt x="103522" y="290434"/>
                      </a:cubicBezTo>
                      <a:cubicBezTo>
                        <a:pt x="77962" y="310517"/>
                        <a:pt x="48295" y="320101"/>
                        <a:pt x="16345" y="323296"/>
                      </a:cubicBezTo>
                      <a:cubicBezTo>
                        <a:pt x="11324" y="323753"/>
                        <a:pt x="2652" y="327404"/>
                        <a:pt x="1739" y="318276"/>
                      </a:cubicBezTo>
                      <a:cubicBezTo>
                        <a:pt x="826" y="310973"/>
                        <a:pt x="-2825" y="300932"/>
                        <a:pt x="8129" y="297737"/>
                      </a:cubicBezTo>
                      <a:cubicBezTo>
                        <a:pt x="29581" y="290890"/>
                        <a:pt x="33233" y="274003"/>
                        <a:pt x="33233" y="254833"/>
                      </a:cubicBezTo>
                      <a:cubicBezTo>
                        <a:pt x="33233" y="193215"/>
                        <a:pt x="32776" y="131598"/>
                        <a:pt x="32776" y="69980"/>
                      </a:cubicBezTo>
                      <a:cubicBezTo>
                        <a:pt x="32776" y="50810"/>
                        <a:pt x="29125" y="33922"/>
                        <a:pt x="7673" y="27076"/>
                      </a:cubicBezTo>
                      <a:cubicBezTo>
                        <a:pt x="-3738" y="23425"/>
                        <a:pt x="826" y="13840"/>
                        <a:pt x="1283" y="6537"/>
                      </a:cubicBezTo>
                      <a:cubicBezTo>
                        <a:pt x="1739" y="-3048"/>
                        <a:pt x="10411" y="603"/>
                        <a:pt x="15432" y="1060"/>
                      </a:cubicBezTo>
                      <a:cubicBezTo>
                        <a:pt x="71572" y="4711"/>
                        <a:pt x="115846" y="28902"/>
                        <a:pt x="142318" y="81391"/>
                      </a:cubicBezTo>
                      <a:close/>
                    </a:path>
                  </a:pathLst>
                </a:custGeom>
                <a:grpFill/>
                <a:ln w="456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4B31310E-A9FF-43CB-9513-4383A115B332}"/>
                    </a:ext>
                  </a:extLst>
                </p:cNvPr>
                <p:cNvSpPr/>
                <p:nvPr/>
              </p:nvSpPr>
              <p:spPr>
                <a:xfrm>
                  <a:off x="7051761" y="5956179"/>
                  <a:ext cx="140291" cy="337266"/>
                </a:xfrm>
                <a:custGeom>
                  <a:avLst/>
                  <a:gdLst>
                    <a:gd name="connsiteX0" fmla="*/ 119300 w 140291"/>
                    <a:gd name="connsiteY0" fmla="*/ 79835 h 337266"/>
                    <a:gd name="connsiteX1" fmla="*/ 69549 w 140291"/>
                    <a:gd name="connsiteY1" fmla="*/ 314894 h 337266"/>
                    <a:gd name="connsiteX2" fmla="*/ 15691 w 140291"/>
                    <a:gd name="connsiteY2" fmla="*/ 335433 h 337266"/>
                    <a:gd name="connsiteX3" fmla="*/ 1998 w 140291"/>
                    <a:gd name="connsiteY3" fmla="*/ 330869 h 337266"/>
                    <a:gd name="connsiteX4" fmla="*/ 7475 w 140291"/>
                    <a:gd name="connsiteY4" fmla="*/ 309874 h 337266"/>
                    <a:gd name="connsiteX5" fmla="*/ 29384 w 140291"/>
                    <a:gd name="connsiteY5" fmla="*/ 269252 h 337266"/>
                    <a:gd name="connsiteX6" fmla="*/ 28927 w 140291"/>
                    <a:gd name="connsiteY6" fmla="*/ 66599 h 337266"/>
                    <a:gd name="connsiteX7" fmla="*/ 7932 w 140291"/>
                    <a:gd name="connsiteY7" fmla="*/ 27346 h 337266"/>
                    <a:gd name="connsiteX8" fmla="*/ 1998 w 140291"/>
                    <a:gd name="connsiteY8" fmla="*/ 5438 h 337266"/>
                    <a:gd name="connsiteX9" fmla="*/ 17060 w 140291"/>
                    <a:gd name="connsiteY9" fmla="*/ 1786 h 337266"/>
                    <a:gd name="connsiteX10" fmla="*/ 119300 w 140291"/>
                    <a:gd name="connsiteY10" fmla="*/ 79835 h 33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91" h="337266">
                      <a:moveTo>
                        <a:pt x="119300" y="79835"/>
                      </a:moveTo>
                      <a:cubicBezTo>
                        <a:pt x="160835" y="161535"/>
                        <a:pt x="138926" y="265144"/>
                        <a:pt x="69549" y="314894"/>
                      </a:cubicBezTo>
                      <a:cubicBezTo>
                        <a:pt x="53574" y="326305"/>
                        <a:pt x="34861" y="332695"/>
                        <a:pt x="15691" y="335433"/>
                      </a:cubicBezTo>
                      <a:cubicBezTo>
                        <a:pt x="11127" y="335890"/>
                        <a:pt x="1998" y="341367"/>
                        <a:pt x="1998" y="330869"/>
                      </a:cubicBezTo>
                      <a:cubicBezTo>
                        <a:pt x="1998" y="323566"/>
                        <a:pt x="-3479" y="313525"/>
                        <a:pt x="7475" y="309874"/>
                      </a:cubicBezTo>
                      <a:cubicBezTo>
                        <a:pt x="27558" y="302571"/>
                        <a:pt x="29384" y="286596"/>
                        <a:pt x="29384" y="269252"/>
                      </a:cubicBezTo>
                      <a:cubicBezTo>
                        <a:pt x="29384" y="201701"/>
                        <a:pt x="29384" y="134150"/>
                        <a:pt x="28927" y="66599"/>
                      </a:cubicBezTo>
                      <a:cubicBezTo>
                        <a:pt x="28927" y="49711"/>
                        <a:pt x="26645" y="34192"/>
                        <a:pt x="7932" y="27346"/>
                      </a:cubicBezTo>
                      <a:cubicBezTo>
                        <a:pt x="-4392" y="22782"/>
                        <a:pt x="1086" y="12284"/>
                        <a:pt x="1998" y="5438"/>
                      </a:cubicBezTo>
                      <a:cubicBezTo>
                        <a:pt x="2911" y="-3691"/>
                        <a:pt x="12040" y="1330"/>
                        <a:pt x="17060" y="1786"/>
                      </a:cubicBezTo>
                      <a:cubicBezTo>
                        <a:pt x="64529" y="9545"/>
                        <a:pt x="97391" y="37387"/>
                        <a:pt x="119300" y="79835"/>
                      </a:cubicBezTo>
                      <a:close/>
                    </a:path>
                  </a:pathLst>
                </a:custGeom>
                <a:grpFill/>
                <a:ln w="456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09F7AC20-98DE-476E-95F0-0ED96373AEAC}"/>
                    </a:ext>
                  </a:extLst>
                </p:cNvPr>
                <p:cNvSpPr/>
                <p:nvPr/>
              </p:nvSpPr>
              <p:spPr>
                <a:xfrm>
                  <a:off x="6900586" y="5955396"/>
                  <a:ext cx="152005" cy="194218"/>
                </a:xfrm>
                <a:custGeom>
                  <a:avLst/>
                  <a:gdLst>
                    <a:gd name="connsiteX0" fmla="*/ 149979 w 152005"/>
                    <a:gd name="connsiteY0" fmla="*/ 157754 h 194218"/>
                    <a:gd name="connsiteX1" fmla="*/ 130809 w 152005"/>
                    <a:gd name="connsiteY1" fmla="*/ 188791 h 194218"/>
                    <a:gd name="connsiteX2" fmla="*/ 10769 w 152005"/>
                    <a:gd name="connsiteY2" fmla="*/ 149995 h 194218"/>
                    <a:gd name="connsiteX3" fmla="*/ 77407 w 152005"/>
                    <a:gd name="connsiteY3" fmla="*/ 8047 h 194218"/>
                    <a:gd name="connsiteX4" fmla="*/ 114834 w 152005"/>
                    <a:gd name="connsiteY4" fmla="*/ 1200 h 194218"/>
                    <a:gd name="connsiteX5" fmla="*/ 129896 w 152005"/>
                    <a:gd name="connsiteY5" fmla="*/ 5308 h 194218"/>
                    <a:gd name="connsiteX6" fmla="*/ 123506 w 152005"/>
                    <a:gd name="connsiteY6" fmla="*/ 28130 h 194218"/>
                    <a:gd name="connsiteX7" fmla="*/ 111639 w 152005"/>
                    <a:gd name="connsiteY7" fmla="*/ 51407 h 194218"/>
                    <a:gd name="connsiteX8" fmla="*/ 111639 w 152005"/>
                    <a:gd name="connsiteY8" fmla="*/ 125805 h 194218"/>
                    <a:gd name="connsiteX9" fmla="*/ 149979 w 152005"/>
                    <a:gd name="connsiteY9" fmla="*/ 157754 h 19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05" h="194218">
                      <a:moveTo>
                        <a:pt x="149979" y="157754"/>
                      </a:moveTo>
                      <a:cubicBezTo>
                        <a:pt x="155913" y="175555"/>
                        <a:pt x="148610" y="183771"/>
                        <a:pt x="130809" y="188791"/>
                      </a:cubicBezTo>
                      <a:cubicBezTo>
                        <a:pt x="81972" y="203397"/>
                        <a:pt x="31765" y="187879"/>
                        <a:pt x="10769" y="149995"/>
                      </a:cubicBezTo>
                      <a:cubicBezTo>
                        <a:pt x="-18442" y="97963"/>
                        <a:pt x="14421" y="27673"/>
                        <a:pt x="77407" y="8047"/>
                      </a:cubicBezTo>
                      <a:cubicBezTo>
                        <a:pt x="89274" y="4395"/>
                        <a:pt x="102054" y="2570"/>
                        <a:pt x="114834" y="1200"/>
                      </a:cubicBezTo>
                      <a:cubicBezTo>
                        <a:pt x="119855" y="744"/>
                        <a:pt x="128983" y="-2907"/>
                        <a:pt x="129896" y="5308"/>
                      </a:cubicBezTo>
                      <a:cubicBezTo>
                        <a:pt x="130809" y="12611"/>
                        <a:pt x="135373" y="23565"/>
                        <a:pt x="123506" y="28130"/>
                      </a:cubicBezTo>
                      <a:cubicBezTo>
                        <a:pt x="112552" y="32237"/>
                        <a:pt x="111639" y="41366"/>
                        <a:pt x="111639" y="51407"/>
                      </a:cubicBezTo>
                      <a:cubicBezTo>
                        <a:pt x="112096" y="76054"/>
                        <a:pt x="111639" y="100701"/>
                        <a:pt x="111639" y="125805"/>
                      </a:cubicBezTo>
                      <a:cubicBezTo>
                        <a:pt x="111639" y="159580"/>
                        <a:pt x="117573" y="164601"/>
                        <a:pt x="149979" y="157754"/>
                      </a:cubicBezTo>
                      <a:close/>
                    </a:path>
                  </a:pathLst>
                </a:custGeom>
                <a:grpFill/>
                <a:ln w="456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94787CDC-6621-4C1D-BB9D-9C27DCD4F33F}"/>
                    </a:ext>
                  </a:extLst>
                </p:cNvPr>
                <p:cNvSpPr/>
                <p:nvPr/>
              </p:nvSpPr>
              <p:spPr>
                <a:xfrm>
                  <a:off x="6367638" y="6093067"/>
                  <a:ext cx="176306" cy="68653"/>
                </a:xfrm>
                <a:custGeom>
                  <a:avLst/>
                  <a:gdLst>
                    <a:gd name="connsiteX0" fmla="*/ 3309 w 176306"/>
                    <a:gd name="connsiteY0" fmla="*/ 913 h 68653"/>
                    <a:gd name="connsiteX1" fmla="*/ 13807 w 176306"/>
                    <a:gd name="connsiteY1" fmla="*/ 456 h 68653"/>
                    <a:gd name="connsiteX2" fmla="*/ 160320 w 176306"/>
                    <a:gd name="connsiteY2" fmla="*/ 0 h 68653"/>
                    <a:gd name="connsiteX3" fmla="*/ 174925 w 176306"/>
                    <a:gd name="connsiteY3" fmla="*/ 14149 h 68653"/>
                    <a:gd name="connsiteX4" fmla="*/ 172187 w 176306"/>
                    <a:gd name="connsiteY4" fmla="*/ 62987 h 68653"/>
                    <a:gd name="connsiteX5" fmla="*/ 124262 w 176306"/>
                    <a:gd name="connsiteY5" fmla="*/ 66182 h 68653"/>
                    <a:gd name="connsiteX6" fmla="*/ 13807 w 176306"/>
                    <a:gd name="connsiteY6" fmla="*/ 66638 h 68653"/>
                    <a:gd name="connsiteX7" fmla="*/ 114 w 176306"/>
                    <a:gd name="connsiteY7" fmla="*/ 53402 h 68653"/>
                    <a:gd name="connsiteX8" fmla="*/ 114 w 176306"/>
                    <a:gd name="connsiteY8" fmla="*/ 11411 h 68653"/>
                    <a:gd name="connsiteX9" fmla="*/ 3309 w 176306"/>
                    <a:gd name="connsiteY9" fmla="*/ 913 h 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06" h="68653">
                      <a:moveTo>
                        <a:pt x="3309" y="913"/>
                      </a:moveTo>
                      <a:cubicBezTo>
                        <a:pt x="7417" y="913"/>
                        <a:pt x="10612" y="456"/>
                        <a:pt x="13807" y="456"/>
                      </a:cubicBezTo>
                      <a:cubicBezTo>
                        <a:pt x="62644" y="456"/>
                        <a:pt x="111482" y="913"/>
                        <a:pt x="160320" y="0"/>
                      </a:cubicBezTo>
                      <a:cubicBezTo>
                        <a:pt x="171274" y="0"/>
                        <a:pt x="175838" y="2282"/>
                        <a:pt x="174925" y="14149"/>
                      </a:cubicBezTo>
                      <a:cubicBezTo>
                        <a:pt x="173556" y="30581"/>
                        <a:pt x="180402" y="52489"/>
                        <a:pt x="172187" y="62987"/>
                      </a:cubicBezTo>
                      <a:cubicBezTo>
                        <a:pt x="163515" y="73485"/>
                        <a:pt x="141150" y="66182"/>
                        <a:pt x="124262" y="66182"/>
                      </a:cubicBezTo>
                      <a:cubicBezTo>
                        <a:pt x="87291" y="66638"/>
                        <a:pt x="50777" y="66182"/>
                        <a:pt x="13807" y="66638"/>
                      </a:cubicBezTo>
                      <a:cubicBezTo>
                        <a:pt x="3766" y="66638"/>
                        <a:pt x="-799" y="64813"/>
                        <a:pt x="114" y="53402"/>
                      </a:cubicBezTo>
                      <a:cubicBezTo>
                        <a:pt x="1027" y="39253"/>
                        <a:pt x="114" y="25103"/>
                        <a:pt x="114" y="11411"/>
                      </a:cubicBezTo>
                      <a:cubicBezTo>
                        <a:pt x="571" y="8216"/>
                        <a:pt x="-342" y="3651"/>
                        <a:pt x="3309" y="913"/>
                      </a:cubicBezTo>
                      <a:close/>
                    </a:path>
                  </a:pathLst>
                </a:custGeom>
                <a:grpFill/>
                <a:ln w="456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0C10FB85-2C23-418F-9DDF-8D0E6CF00A2D}"/>
                    </a:ext>
                  </a:extLst>
                </p:cNvPr>
                <p:cNvSpPr/>
                <p:nvPr/>
              </p:nvSpPr>
              <p:spPr>
                <a:xfrm>
                  <a:off x="6925618" y="6176052"/>
                  <a:ext cx="106177" cy="117422"/>
                </a:xfrm>
                <a:custGeom>
                  <a:avLst/>
                  <a:gdLst>
                    <a:gd name="connsiteX0" fmla="*/ 30466 w 106177"/>
                    <a:gd name="connsiteY0" fmla="*/ 5105 h 117422"/>
                    <a:gd name="connsiteX1" fmla="*/ 82499 w 106177"/>
                    <a:gd name="connsiteY1" fmla="*/ 8300 h 117422"/>
                    <a:gd name="connsiteX2" fmla="*/ 92540 w 106177"/>
                    <a:gd name="connsiteY2" fmla="*/ 62615 h 117422"/>
                    <a:gd name="connsiteX3" fmla="*/ 98930 w 106177"/>
                    <a:gd name="connsiteY3" fmla="*/ 90913 h 117422"/>
                    <a:gd name="connsiteX4" fmla="*/ 104864 w 106177"/>
                    <a:gd name="connsiteY4" fmla="*/ 111453 h 117422"/>
                    <a:gd name="connsiteX5" fmla="*/ 92997 w 106177"/>
                    <a:gd name="connsiteY5" fmla="*/ 116473 h 117422"/>
                    <a:gd name="connsiteX6" fmla="*/ 10384 w 106177"/>
                    <a:gd name="connsiteY6" fmla="*/ 76308 h 117422"/>
                    <a:gd name="connsiteX7" fmla="*/ 30466 w 106177"/>
                    <a:gd name="connsiteY7" fmla="*/ 5105 h 11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77" h="117422">
                      <a:moveTo>
                        <a:pt x="30466" y="5105"/>
                      </a:moveTo>
                      <a:cubicBezTo>
                        <a:pt x="45528" y="-1741"/>
                        <a:pt x="64242" y="-2654"/>
                        <a:pt x="82499" y="8300"/>
                      </a:cubicBezTo>
                      <a:cubicBezTo>
                        <a:pt x="104407" y="21537"/>
                        <a:pt x="108972" y="42989"/>
                        <a:pt x="92540" y="62615"/>
                      </a:cubicBezTo>
                      <a:cubicBezTo>
                        <a:pt x="81130" y="76308"/>
                        <a:pt x="78391" y="84980"/>
                        <a:pt x="98930" y="90913"/>
                      </a:cubicBezTo>
                      <a:cubicBezTo>
                        <a:pt x="110797" y="94108"/>
                        <a:pt x="104407" y="104606"/>
                        <a:pt x="104864" y="111453"/>
                      </a:cubicBezTo>
                      <a:cubicBezTo>
                        <a:pt x="105320" y="120125"/>
                        <a:pt x="97104" y="116930"/>
                        <a:pt x="92997" y="116473"/>
                      </a:cubicBezTo>
                      <a:cubicBezTo>
                        <a:pt x="61047" y="112365"/>
                        <a:pt x="30923" y="103237"/>
                        <a:pt x="10384" y="76308"/>
                      </a:cubicBezTo>
                      <a:cubicBezTo>
                        <a:pt x="-8786" y="51661"/>
                        <a:pt x="-1027" y="20624"/>
                        <a:pt x="30466" y="5105"/>
                      </a:cubicBezTo>
                      <a:close/>
                    </a:path>
                  </a:pathLst>
                </a:custGeom>
                <a:grpFill/>
                <a:ln w="456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95F26ABC-24A8-4B45-BB84-C7BB9D42D816}"/>
                    </a:ext>
                  </a:extLst>
                </p:cNvPr>
                <p:cNvSpPr/>
                <p:nvPr/>
              </p:nvSpPr>
              <p:spPr>
                <a:xfrm>
                  <a:off x="5632180" y="5964623"/>
                  <a:ext cx="112121" cy="201472"/>
                </a:xfrm>
                <a:custGeom>
                  <a:avLst/>
                  <a:gdLst>
                    <a:gd name="connsiteX0" fmla="*/ 13963 w 112121"/>
                    <a:gd name="connsiteY0" fmla="*/ 201473 h 201472"/>
                    <a:gd name="connsiteX1" fmla="*/ 9856 w 112121"/>
                    <a:gd name="connsiteY1" fmla="*/ 133922 h 201472"/>
                    <a:gd name="connsiteX2" fmla="*/ 30851 w 112121"/>
                    <a:gd name="connsiteY2" fmla="*/ 66827 h 201472"/>
                    <a:gd name="connsiteX3" fmla="*/ 13051 w 112121"/>
                    <a:gd name="connsiteY3" fmla="*/ 27118 h 201472"/>
                    <a:gd name="connsiteX4" fmla="*/ 271 w 112121"/>
                    <a:gd name="connsiteY4" fmla="*/ 12056 h 201472"/>
                    <a:gd name="connsiteX5" fmla="*/ 17158 w 112121"/>
                    <a:gd name="connsiteY5" fmla="*/ 645 h 201472"/>
                    <a:gd name="connsiteX6" fmla="*/ 95664 w 112121"/>
                    <a:gd name="connsiteY6" fmla="*/ 189 h 201472"/>
                    <a:gd name="connsiteX7" fmla="*/ 112095 w 112121"/>
                    <a:gd name="connsiteY7" fmla="*/ 11143 h 201472"/>
                    <a:gd name="connsiteX8" fmla="*/ 100228 w 112121"/>
                    <a:gd name="connsiteY8" fmla="*/ 25292 h 201472"/>
                    <a:gd name="connsiteX9" fmla="*/ 58237 w 112121"/>
                    <a:gd name="connsiteY9" fmla="*/ 72761 h 201472"/>
                    <a:gd name="connsiteX10" fmla="*/ 13963 w 112121"/>
                    <a:gd name="connsiteY10" fmla="*/ 201473 h 20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21" h="201472">
                      <a:moveTo>
                        <a:pt x="13963" y="201473"/>
                      </a:moveTo>
                      <a:cubicBezTo>
                        <a:pt x="3922" y="180934"/>
                        <a:pt x="-186" y="158569"/>
                        <a:pt x="9856" y="133922"/>
                      </a:cubicBezTo>
                      <a:cubicBezTo>
                        <a:pt x="18984" y="112470"/>
                        <a:pt x="24005" y="89192"/>
                        <a:pt x="30851" y="66827"/>
                      </a:cubicBezTo>
                      <a:cubicBezTo>
                        <a:pt x="37698" y="44006"/>
                        <a:pt x="34046" y="36703"/>
                        <a:pt x="13051" y="27118"/>
                      </a:cubicBezTo>
                      <a:cubicBezTo>
                        <a:pt x="6204" y="23923"/>
                        <a:pt x="-1555" y="22097"/>
                        <a:pt x="271" y="12056"/>
                      </a:cubicBezTo>
                      <a:cubicBezTo>
                        <a:pt x="2096" y="2928"/>
                        <a:pt x="9399" y="1102"/>
                        <a:pt x="17158" y="645"/>
                      </a:cubicBezTo>
                      <a:cubicBezTo>
                        <a:pt x="43175" y="189"/>
                        <a:pt x="69647" y="-267"/>
                        <a:pt x="95664" y="189"/>
                      </a:cubicBezTo>
                      <a:cubicBezTo>
                        <a:pt x="102510" y="189"/>
                        <a:pt x="111182" y="1102"/>
                        <a:pt x="112095" y="11143"/>
                      </a:cubicBezTo>
                      <a:cubicBezTo>
                        <a:pt x="112551" y="19359"/>
                        <a:pt x="107074" y="23467"/>
                        <a:pt x="100228" y="25292"/>
                      </a:cubicBezTo>
                      <a:cubicBezTo>
                        <a:pt x="75581" y="31682"/>
                        <a:pt x="65540" y="50852"/>
                        <a:pt x="58237" y="72761"/>
                      </a:cubicBezTo>
                      <a:cubicBezTo>
                        <a:pt x="43175" y="116121"/>
                        <a:pt x="28569" y="159025"/>
                        <a:pt x="13963" y="201473"/>
                      </a:cubicBezTo>
                      <a:close/>
                    </a:path>
                  </a:pathLst>
                </a:custGeom>
                <a:grpFill/>
                <a:ln w="456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C3676D79-7DA5-4686-BA47-26B1B9AF11B8}"/>
                    </a:ext>
                  </a:extLst>
                </p:cNvPr>
                <p:cNvSpPr/>
                <p:nvPr/>
              </p:nvSpPr>
              <p:spPr>
                <a:xfrm>
                  <a:off x="7412522" y="6198473"/>
                  <a:ext cx="107623" cy="93697"/>
                </a:xfrm>
                <a:custGeom>
                  <a:avLst/>
                  <a:gdLst>
                    <a:gd name="connsiteX0" fmla="*/ 102227 w 107623"/>
                    <a:gd name="connsiteY0" fmla="*/ 26958 h 93697"/>
                    <a:gd name="connsiteX1" fmla="*/ 82601 w 107623"/>
                    <a:gd name="connsiteY1" fmla="*/ 86294 h 93697"/>
                    <a:gd name="connsiteX2" fmla="*/ 5009 w 107623"/>
                    <a:gd name="connsiteY2" fmla="*/ 67124 h 93697"/>
                    <a:gd name="connsiteX3" fmla="*/ 26461 w 107623"/>
                    <a:gd name="connsiteY3" fmla="*/ 5963 h 93697"/>
                    <a:gd name="connsiteX4" fmla="*/ 102227 w 107623"/>
                    <a:gd name="connsiteY4" fmla="*/ 26958 h 93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23" h="93697">
                      <a:moveTo>
                        <a:pt x="102227" y="26958"/>
                      </a:moveTo>
                      <a:cubicBezTo>
                        <a:pt x="114095" y="48867"/>
                        <a:pt x="105879" y="73970"/>
                        <a:pt x="82601" y="86294"/>
                      </a:cubicBezTo>
                      <a:cubicBezTo>
                        <a:pt x="54759" y="101356"/>
                        <a:pt x="18702" y="92684"/>
                        <a:pt x="5009" y="67124"/>
                      </a:cubicBezTo>
                      <a:cubicBezTo>
                        <a:pt x="-6858" y="45672"/>
                        <a:pt x="3183" y="17830"/>
                        <a:pt x="26461" y="5963"/>
                      </a:cubicBezTo>
                      <a:cubicBezTo>
                        <a:pt x="53390" y="-7274"/>
                        <a:pt x="88991" y="2311"/>
                        <a:pt x="102227" y="26958"/>
                      </a:cubicBezTo>
                      <a:close/>
                    </a:path>
                  </a:pathLst>
                </a:custGeom>
                <a:grpFill/>
                <a:ln w="456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41F2DF09-7CF8-4E0C-8C8A-05B9FC6D2CDB}"/>
                    </a:ext>
                  </a:extLst>
                </p:cNvPr>
                <p:cNvSpPr/>
                <p:nvPr/>
              </p:nvSpPr>
              <p:spPr>
                <a:xfrm>
                  <a:off x="7412858" y="6045636"/>
                  <a:ext cx="107126" cy="93483"/>
                </a:xfrm>
                <a:custGeom>
                  <a:avLst/>
                  <a:gdLst>
                    <a:gd name="connsiteX0" fmla="*/ 80895 w 107126"/>
                    <a:gd name="connsiteY0" fmla="*/ 86684 h 93483"/>
                    <a:gd name="connsiteX1" fmla="*/ 5585 w 107126"/>
                    <a:gd name="connsiteY1" fmla="*/ 67514 h 93483"/>
                    <a:gd name="connsiteX2" fmla="*/ 25668 w 107126"/>
                    <a:gd name="connsiteY2" fmla="*/ 6353 h 93483"/>
                    <a:gd name="connsiteX3" fmla="*/ 102804 w 107126"/>
                    <a:gd name="connsiteY3" fmla="*/ 27805 h 93483"/>
                    <a:gd name="connsiteX4" fmla="*/ 80895 w 107126"/>
                    <a:gd name="connsiteY4" fmla="*/ 86684 h 9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26" h="93483">
                      <a:moveTo>
                        <a:pt x="80895" y="86684"/>
                      </a:moveTo>
                      <a:cubicBezTo>
                        <a:pt x="53510" y="100833"/>
                        <a:pt x="18822" y="92161"/>
                        <a:pt x="5585" y="67514"/>
                      </a:cubicBezTo>
                      <a:cubicBezTo>
                        <a:pt x="-6738" y="45149"/>
                        <a:pt x="1934" y="18677"/>
                        <a:pt x="25668" y="6353"/>
                      </a:cubicBezTo>
                      <a:cubicBezTo>
                        <a:pt x="52597" y="-7796"/>
                        <a:pt x="90480" y="2702"/>
                        <a:pt x="102804" y="27805"/>
                      </a:cubicBezTo>
                      <a:cubicBezTo>
                        <a:pt x="113302" y="48801"/>
                        <a:pt x="104173" y="74361"/>
                        <a:pt x="80895" y="86684"/>
                      </a:cubicBezTo>
                      <a:close/>
                    </a:path>
                  </a:pathLst>
                </a:custGeom>
                <a:grpFill/>
                <a:ln w="456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E81EAEBF-726D-4DC6-A859-3E2BE02AAAA9}"/>
                    </a:ext>
                  </a:extLst>
                </p:cNvPr>
                <p:cNvSpPr/>
                <p:nvPr/>
              </p:nvSpPr>
              <p:spPr>
                <a:xfrm>
                  <a:off x="4923371" y="5958793"/>
                  <a:ext cx="113557" cy="132214"/>
                </a:xfrm>
                <a:custGeom>
                  <a:avLst/>
                  <a:gdLst>
                    <a:gd name="connsiteX0" fmla="*/ 68257 w 113557"/>
                    <a:gd name="connsiteY0" fmla="*/ 84067 h 132214"/>
                    <a:gd name="connsiteX1" fmla="*/ 10291 w 113557"/>
                    <a:gd name="connsiteY1" fmla="*/ 29296 h 132214"/>
                    <a:gd name="connsiteX2" fmla="*/ 1619 w 113557"/>
                    <a:gd name="connsiteY2" fmla="*/ 6475 h 132214"/>
                    <a:gd name="connsiteX3" fmla="*/ 17138 w 113557"/>
                    <a:gd name="connsiteY3" fmla="*/ 3736 h 132214"/>
                    <a:gd name="connsiteX4" fmla="*/ 48175 w 113557"/>
                    <a:gd name="connsiteY4" fmla="*/ 12865 h 132214"/>
                    <a:gd name="connsiteX5" fmla="*/ 88340 w 113557"/>
                    <a:gd name="connsiteY5" fmla="*/ 5106 h 132214"/>
                    <a:gd name="connsiteX6" fmla="*/ 112987 w 113557"/>
                    <a:gd name="connsiteY6" fmla="*/ 15147 h 132214"/>
                    <a:gd name="connsiteX7" fmla="*/ 113443 w 113557"/>
                    <a:gd name="connsiteY7" fmla="*/ 117386 h 132214"/>
                    <a:gd name="connsiteX8" fmla="*/ 100207 w 113557"/>
                    <a:gd name="connsiteY8" fmla="*/ 131992 h 132214"/>
                    <a:gd name="connsiteX9" fmla="*/ 80124 w 113557"/>
                    <a:gd name="connsiteY9" fmla="*/ 118756 h 132214"/>
                    <a:gd name="connsiteX10" fmla="*/ 68257 w 113557"/>
                    <a:gd name="connsiteY10" fmla="*/ 84067 h 13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7" h="132214">
                      <a:moveTo>
                        <a:pt x="68257" y="84067"/>
                      </a:moveTo>
                      <a:cubicBezTo>
                        <a:pt x="52739" y="58051"/>
                        <a:pt x="36764" y="37512"/>
                        <a:pt x="10291" y="29296"/>
                      </a:cubicBezTo>
                      <a:cubicBezTo>
                        <a:pt x="-3858" y="24732"/>
                        <a:pt x="250" y="14234"/>
                        <a:pt x="1619" y="6475"/>
                      </a:cubicBezTo>
                      <a:cubicBezTo>
                        <a:pt x="3445" y="-4936"/>
                        <a:pt x="12117" y="2824"/>
                        <a:pt x="17138" y="3736"/>
                      </a:cubicBezTo>
                      <a:cubicBezTo>
                        <a:pt x="27635" y="5562"/>
                        <a:pt x="37677" y="9670"/>
                        <a:pt x="48175" y="12865"/>
                      </a:cubicBezTo>
                      <a:cubicBezTo>
                        <a:pt x="62780" y="17429"/>
                        <a:pt x="76473" y="23363"/>
                        <a:pt x="88340" y="5106"/>
                      </a:cubicBezTo>
                      <a:cubicBezTo>
                        <a:pt x="95186" y="-5392"/>
                        <a:pt x="112531" y="1454"/>
                        <a:pt x="112987" y="15147"/>
                      </a:cubicBezTo>
                      <a:cubicBezTo>
                        <a:pt x="113900" y="49379"/>
                        <a:pt x="113443" y="83155"/>
                        <a:pt x="113443" y="117386"/>
                      </a:cubicBezTo>
                      <a:cubicBezTo>
                        <a:pt x="113443" y="126059"/>
                        <a:pt x="108423" y="131079"/>
                        <a:pt x="100207" y="131992"/>
                      </a:cubicBezTo>
                      <a:cubicBezTo>
                        <a:pt x="90166" y="133361"/>
                        <a:pt x="83776" y="128341"/>
                        <a:pt x="80124" y="118756"/>
                      </a:cubicBezTo>
                      <a:cubicBezTo>
                        <a:pt x="75560" y="105976"/>
                        <a:pt x="71452" y="93652"/>
                        <a:pt x="68257" y="84067"/>
                      </a:cubicBezTo>
                      <a:close/>
                    </a:path>
                  </a:pathLst>
                </a:custGeom>
                <a:grpFill/>
                <a:ln w="456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9A41EC3C-F4C3-4E30-B6AE-55EF7DB4B6B2}"/>
                    </a:ext>
                  </a:extLst>
                </p:cNvPr>
                <p:cNvSpPr/>
                <p:nvPr/>
              </p:nvSpPr>
              <p:spPr>
                <a:xfrm>
                  <a:off x="4924212" y="6196288"/>
                  <a:ext cx="113370" cy="100694"/>
                </a:xfrm>
                <a:custGeom>
                  <a:avLst/>
                  <a:gdLst>
                    <a:gd name="connsiteX0" fmla="*/ 50985 w 113370"/>
                    <a:gd name="connsiteY0" fmla="*/ 87566 h 100694"/>
                    <a:gd name="connsiteX1" fmla="*/ 16753 w 113370"/>
                    <a:gd name="connsiteY1" fmla="*/ 98976 h 100694"/>
                    <a:gd name="connsiteX2" fmla="*/ 778 w 113370"/>
                    <a:gd name="connsiteY2" fmla="*/ 93499 h 100694"/>
                    <a:gd name="connsiteX3" fmla="*/ 9907 w 113370"/>
                    <a:gd name="connsiteY3" fmla="*/ 72504 h 100694"/>
                    <a:gd name="connsiteX4" fmla="*/ 83391 w 113370"/>
                    <a:gd name="connsiteY4" fmla="*/ 10430 h 100694"/>
                    <a:gd name="connsiteX5" fmla="*/ 103017 w 113370"/>
                    <a:gd name="connsiteY5" fmla="*/ 845 h 100694"/>
                    <a:gd name="connsiteX6" fmla="*/ 112146 w 113370"/>
                    <a:gd name="connsiteY6" fmla="*/ 22297 h 100694"/>
                    <a:gd name="connsiteX7" fmla="*/ 50985 w 113370"/>
                    <a:gd name="connsiteY7" fmla="*/ 87566 h 10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70" h="100694">
                      <a:moveTo>
                        <a:pt x="50985" y="87566"/>
                      </a:moveTo>
                      <a:cubicBezTo>
                        <a:pt x="40487" y="93956"/>
                        <a:pt x="28620" y="97151"/>
                        <a:pt x="16753" y="98976"/>
                      </a:cubicBezTo>
                      <a:cubicBezTo>
                        <a:pt x="11276" y="99889"/>
                        <a:pt x="2147" y="104454"/>
                        <a:pt x="778" y="93499"/>
                      </a:cubicBezTo>
                      <a:cubicBezTo>
                        <a:pt x="-135" y="85284"/>
                        <a:pt x="-2417" y="75699"/>
                        <a:pt x="9907" y="72504"/>
                      </a:cubicBezTo>
                      <a:cubicBezTo>
                        <a:pt x="44595" y="63832"/>
                        <a:pt x="70155" y="44662"/>
                        <a:pt x="83391" y="10430"/>
                      </a:cubicBezTo>
                      <a:cubicBezTo>
                        <a:pt x="86586" y="2214"/>
                        <a:pt x="93889" y="-1894"/>
                        <a:pt x="103017" y="845"/>
                      </a:cubicBezTo>
                      <a:cubicBezTo>
                        <a:pt x="113515" y="4040"/>
                        <a:pt x="114884" y="13168"/>
                        <a:pt x="112146" y="22297"/>
                      </a:cubicBezTo>
                      <a:cubicBezTo>
                        <a:pt x="102561" y="53790"/>
                        <a:pt x="78370" y="72047"/>
                        <a:pt x="50985" y="87566"/>
                      </a:cubicBezTo>
                      <a:close/>
                    </a:path>
                  </a:pathLst>
                </a:custGeom>
                <a:grpFill/>
                <a:ln w="4560" cap="flat">
                  <a:noFill/>
                  <a:prstDash val="solid"/>
                  <a:miter/>
                </a:ln>
              </p:spPr>
              <p:txBody>
                <a:bodyPr rtlCol="0" anchor="ctr"/>
                <a:lstStyle/>
                <a:p>
                  <a:endParaRPr lang="en-US"/>
                </a:p>
              </p:txBody>
            </p:sp>
          </p:grpSp>
          <p:sp>
            <p:nvSpPr>
              <p:cNvPr id="71" name="Frame 70">
                <a:extLst>
                  <a:ext uri="{FF2B5EF4-FFF2-40B4-BE49-F238E27FC236}">
                    <a16:creationId xmlns:a16="http://schemas.microsoft.com/office/drawing/2014/main" xmlns="" id="{06435BB9-A155-4186-B60A-76094DB6D9CA}"/>
                  </a:ext>
                </a:extLst>
              </p:cNvPr>
              <p:cNvSpPr/>
              <p:nvPr/>
            </p:nvSpPr>
            <p:spPr>
              <a:xfrm>
                <a:off x="8240863" y="5913864"/>
                <a:ext cx="383118" cy="383118"/>
              </a:xfrm>
              <a:prstGeom prst="frame">
                <a:avLst>
                  <a:gd name="adj1" fmla="val 149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a:extLst>
                  <a:ext uri="{FF2B5EF4-FFF2-40B4-BE49-F238E27FC236}">
                    <a16:creationId xmlns:a16="http://schemas.microsoft.com/office/drawing/2014/main" xmlns="" id="{BEF7250C-F2BB-4F1B-AFB0-C15CFCFDCB6C}"/>
                  </a:ext>
                </a:extLst>
              </p:cNvPr>
              <p:cNvSpPr/>
              <p:nvPr/>
            </p:nvSpPr>
            <p:spPr>
              <a:xfrm>
                <a:off x="9325220" y="5913864"/>
                <a:ext cx="383118" cy="383118"/>
              </a:xfrm>
              <a:prstGeom prst="frame">
                <a:avLst>
                  <a:gd name="adj1" fmla="val 149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Plus Sign 72">
                <a:extLst>
                  <a:ext uri="{FF2B5EF4-FFF2-40B4-BE49-F238E27FC236}">
                    <a16:creationId xmlns:a16="http://schemas.microsoft.com/office/drawing/2014/main" xmlns="" id="{43230114-B92E-477A-9F0F-4B5C6486B632}"/>
                  </a:ext>
                </a:extLst>
              </p:cNvPr>
              <p:cNvSpPr/>
              <p:nvPr/>
            </p:nvSpPr>
            <p:spPr>
              <a:xfrm>
                <a:off x="8897337" y="5908803"/>
                <a:ext cx="419100" cy="419100"/>
              </a:xfrm>
              <a:prstGeom prst="mathPl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inus Sign 73">
                <a:extLst>
                  <a:ext uri="{FF2B5EF4-FFF2-40B4-BE49-F238E27FC236}">
                    <a16:creationId xmlns:a16="http://schemas.microsoft.com/office/drawing/2014/main" xmlns="" id="{0EA1CBD0-435D-473E-97A4-88EF318ABDC7}"/>
                  </a:ext>
                </a:extLst>
              </p:cNvPr>
              <p:cNvSpPr/>
              <p:nvPr/>
            </p:nvSpPr>
            <p:spPr>
              <a:xfrm>
                <a:off x="7812980" y="5913864"/>
                <a:ext cx="383118" cy="383118"/>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xmlns="" id="{DD70C321-CD75-4ABA-8284-9EFC1BA6ED7E}"/>
                  </a:ext>
                </a:extLst>
              </p:cNvPr>
              <p:cNvSpPr/>
              <p:nvPr/>
            </p:nvSpPr>
            <p:spPr>
              <a:xfrm>
                <a:off x="9331667" y="5876217"/>
                <a:ext cx="397911" cy="375172"/>
              </a:xfrm>
              <a:custGeom>
                <a:avLst/>
                <a:gdLst>
                  <a:gd name="connsiteX0" fmla="*/ 281041 w 364817"/>
                  <a:gd name="connsiteY0" fmla="*/ 0 h 343969"/>
                  <a:gd name="connsiteX1" fmla="*/ 364817 w 364817"/>
                  <a:gd name="connsiteY1" fmla="*/ 0 h 343969"/>
                  <a:gd name="connsiteX2" fmla="*/ 364817 w 364817"/>
                  <a:gd name="connsiteY2" fmla="*/ 767 h 343969"/>
                  <a:gd name="connsiteX3" fmla="*/ 314290 w 364817"/>
                  <a:gd name="connsiteY3" fmla="*/ 80279 h 343969"/>
                  <a:gd name="connsiteX4" fmla="*/ 219632 w 364817"/>
                  <a:gd name="connsiteY4" fmla="*/ 263563 h 343969"/>
                  <a:gd name="connsiteX5" fmla="*/ 182970 w 364817"/>
                  <a:gd name="connsiteY5" fmla="*/ 343969 h 343969"/>
                  <a:gd name="connsiteX6" fmla="*/ 164804 w 364817"/>
                  <a:gd name="connsiteY6" fmla="*/ 343969 h 343969"/>
                  <a:gd name="connsiteX7" fmla="*/ 138845 w 364817"/>
                  <a:gd name="connsiteY7" fmla="*/ 298221 h 343969"/>
                  <a:gd name="connsiteX8" fmla="*/ 30110 w 364817"/>
                  <a:gd name="connsiteY8" fmla="*/ 176218 h 343969"/>
                  <a:gd name="connsiteX9" fmla="*/ 0 w 364817"/>
                  <a:gd name="connsiteY9" fmla="*/ 168968 h 343969"/>
                  <a:gd name="connsiteX10" fmla="*/ 0 w 364817"/>
                  <a:gd name="connsiteY10" fmla="*/ 166221 h 343969"/>
                  <a:gd name="connsiteX11" fmla="*/ 24900 w 364817"/>
                  <a:gd name="connsiteY11" fmla="*/ 92306 h 343969"/>
                  <a:gd name="connsiteX12" fmla="*/ 173032 w 364817"/>
                  <a:gd name="connsiteY12" fmla="*/ 208180 h 343969"/>
                  <a:gd name="connsiteX13" fmla="*/ 281041 w 364817"/>
                  <a:gd name="connsiteY13" fmla="*/ 0 h 34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817" h="343969">
                    <a:moveTo>
                      <a:pt x="281041" y="0"/>
                    </a:moveTo>
                    <a:lnTo>
                      <a:pt x="364817" y="0"/>
                    </a:lnTo>
                    <a:lnTo>
                      <a:pt x="364817" y="767"/>
                    </a:lnTo>
                    <a:lnTo>
                      <a:pt x="314290" y="80279"/>
                    </a:lnTo>
                    <a:cubicBezTo>
                      <a:pt x="280839" y="137703"/>
                      <a:pt x="248768" y="201557"/>
                      <a:pt x="219632" y="263563"/>
                    </a:cubicBezTo>
                    <a:lnTo>
                      <a:pt x="182970" y="343969"/>
                    </a:lnTo>
                    <a:lnTo>
                      <a:pt x="164804" y="343969"/>
                    </a:lnTo>
                    <a:lnTo>
                      <a:pt x="138845" y="298221"/>
                    </a:lnTo>
                    <a:cubicBezTo>
                      <a:pt x="111049" y="248486"/>
                      <a:pt x="78433" y="195762"/>
                      <a:pt x="30110" y="176218"/>
                    </a:cubicBezTo>
                    <a:lnTo>
                      <a:pt x="0" y="168968"/>
                    </a:lnTo>
                    <a:lnTo>
                      <a:pt x="0" y="166221"/>
                    </a:lnTo>
                    <a:lnTo>
                      <a:pt x="24900" y="92306"/>
                    </a:lnTo>
                    <a:cubicBezTo>
                      <a:pt x="108424" y="119668"/>
                      <a:pt x="131327" y="149668"/>
                      <a:pt x="173032" y="208180"/>
                    </a:cubicBezTo>
                    <a:cubicBezTo>
                      <a:pt x="211413" y="122778"/>
                      <a:pt x="233000" y="77184"/>
                      <a:pt x="281041"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pSp>
      </p:grpSp>
      <p:sp>
        <p:nvSpPr>
          <p:cNvPr id="4" name="Rectangle: Rounded Corners 3">
            <a:extLst>
              <a:ext uri="{FF2B5EF4-FFF2-40B4-BE49-F238E27FC236}">
                <a16:creationId xmlns:a16="http://schemas.microsoft.com/office/drawing/2014/main" xmlns="" id="{608CD4C0-BCCE-4F1C-A3DF-9582F536D319}"/>
              </a:ext>
            </a:extLst>
          </p:cNvPr>
          <p:cNvSpPr/>
          <p:nvPr/>
        </p:nvSpPr>
        <p:spPr>
          <a:xfrm rot="19932313">
            <a:off x="1874900" y="1462944"/>
            <a:ext cx="1405916" cy="4129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16D6FE09-96C9-445B-AF90-C2657C06145A}"/>
              </a:ext>
            </a:extLst>
          </p:cNvPr>
          <p:cNvSpPr/>
          <p:nvPr/>
        </p:nvSpPr>
        <p:spPr>
          <a:xfrm rot="19932313">
            <a:off x="3165435" y="1574116"/>
            <a:ext cx="1254288" cy="4777863"/>
          </a:xfrm>
          <a:custGeom>
            <a:avLst/>
            <a:gdLst>
              <a:gd name="connsiteX0" fmla="*/ 0 w 1442024"/>
              <a:gd name="connsiteY0" fmla="*/ 0 h 5492991"/>
              <a:gd name="connsiteX1" fmla="*/ 1442024 w 1442024"/>
              <a:gd name="connsiteY1" fmla="*/ 0 h 5492991"/>
              <a:gd name="connsiteX2" fmla="*/ 1442024 w 1442024"/>
              <a:gd name="connsiteY2" fmla="*/ 4771979 h 5492991"/>
              <a:gd name="connsiteX3" fmla="*/ 721012 w 1442024"/>
              <a:gd name="connsiteY3" fmla="*/ 5492991 h 5492991"/>
              <a:gd name="connsiteX4" fmla="*/ 0 w 1442024"/>
              <a:gd name="connsiteY4" fmla="*/ 4771979 h 549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024" h="5492991">
                <a:moveTo>
                  <a:pt x="0" y="0"/>
                </a:moveTo>
                <a:lnTo>
                  <a:pt x="1442024" y="0"/>
                </a:lnTo>
                <a:lnTo>
                  <a:pt x="1442024" y="4771979"/>
                </a:lnTo>
                <a:cubicBezTo>
                  <a:pt x="1442024" y="5170183"/>
                  <a:pt x="1119215" y="5492991"/>
                  <a:pt x="721012" y="5492991"/>
                </a:cubicBezTo>
                <a:cubicBezTo>
                  <a:pt x="322809" y="5492991"/>
                  <a:pt x="0" y="5170183"/>
                  <a:pt x="0" y="4771979"/>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xmlns="" id="{B8966449-8652-4EA1-82CD-0ACE950069A4}"/>
              </a:ext>
            </a:extLst>
          </p:cNvPr>
          <p:cNvSpPr/>
          <p:nvPr/>
        </p:nvSpPr>
        <p:spPr>
          <a:xfrm rot="19932313">
            <a:off x="3214295" y="1582032"/>
            <a:ext cx="1099576" cy="4668925"/>
          </a:xfrm>
          <a:custGeom>
            <a:avLst/>
            <a:gdLst>
              <a:gd name="connsiteX0" fmla="*/ 0 w 1264155"/>
              <a:gd name="connsiteY0" fmla="*/ 0 h 5367748"/>
              <a:gd name="connsiteX1" fmla="*/ 136213 w 1264155"/>
              <a:gd name="connsiteY1" fmla="*/ 0 h 5367748"/>
              <a:gd name="connsiteX2" fmla="*/ 136213 w 1264155"/>
              <a:gd name="connsiteY2" fmla="*/ 4762572 h 5367748"/>
              <a:gd name="connsiteX3" fmla="*/ 622471 w 1264155"/>
              <a:gd name="connsiteY3" fmla="*/ 5248829 h 5367748"/>
              <a:gd name="connsiteX4" fmla="*/ 1108728 w 1264155"/>
              <a:gd name="connsiteY4" fmla="*/ 4762572 h 5367748"/>
              <a:gd name="connsiteX5" fmla="*/ 1108728 w 1264155"/>
              <a:gd name="connsiteY5" fmla="*/ 0 h 5367748"/>
              <a:gd name="connsiteX6" fmla="*/ 1264155 w 1264155"/>
              <a:gd name="connsiteY6" fmla="*/ 0 h 5367748"/>
              <a:gd name="connsiteX7" fmla="*/ 1264155 w 1264155"/>
              <a:gd name="connsiteY7" fmla="*/ 4735671 h 5367748"/>
              <a:gd name="connsiteX8" fmla="*/ 632077 w 1264155"/>
              <a:gd name="connsiteY8" fmla="*/ 5367748 h 5367748"/>
              <a:gd name="connsiteX9" fmla="*/ 0 w 1264155"/>
              <a:gd name="connsiteY9" fmla="*/ 4735671 h 53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155" h="5367748">
                <a:moveTo>
                  <a:pt x="0" y="0"/>
                </a:moveTo>
                <a:lnTo>
                  <a:pt x="136213" y="0"/>
                </a:lnTo>
                <a:lnTo>
                  <a:pt x="136213" y="4762572"/>
                </a:lnTo>
                <a:cubicBezTo>
                  <a:pt x="136213" y="5031125"/>
                  <a:pt x="353917" y="5248829"/>
                  <a:pt x="622471" y="5248829"/>
                </a:cubicBezTo>
                <a:cubicBezTo>
                  <a:pt x="891024" y="5248829"/>
                  <a:pt x="1108728" y="5031125"/>
                  <a:pt x="1108728" y="4762572"/>
                </a:cubicBezTo>
                <a:lnTo>
                  <a:pt x="1108728" y="0"/>
                </a:lnTo>
                <a:lnTo>
                  <a:pt x="1264155" y="0"/>
                </a:lnTo>
                <a:lnTo>
                  <a:pt x="1264155" y="4735671"/>
                </a:lnTo>
                <a:cubicBezTo>
                  <a:pt x="1264155" y="5084756"/>
                  <a:pt x="981163" y="5367748"/>
                  <a:pt x="632077" y="5367748"/>
                </a:cubicBezTo>
                <a:cubicBezTo>
                  <a:pt x="282992" y="5367748"/>
                  <a:pt x="0" y="5084756"/>
                  <a:pt x="0" y="473567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xmlns="" id="{E057E928-BC38-4B8D-AEDB-147F67D1F408}"/>
              </a:ext>
            </a:extLst>
          </p:cNvPr>
          <p:cNvSpPr/>
          <p:nvPr/>
        </p:nvSpPr>
        <p:spPr>
          <a:xfrm rot="19932313">
            <a:off x="3553186" y="2366672"/>
            <a:ext cx="701351" cy="3667084"/>
          </a:xfrm>
          <a:custGeom>
            <a:avLst/>
            <a:gdLst>
              <a:gd name="connsiteX0" fmla="*/ 0 w 701351"/>
              <a:gd name="connsiteY0" fmla="*/ 0 h 3667084"/>
              <a:gd name="connsiteX1" fmla="*/ 701351 w 701351"/>
              <a:gd name="connsiteY1" fmla="*/ 369699 h 3667084"/>
              <a:gd name="connsiteX2" fmla="*/ 701351 w 701351"/>
              <a:gd name="connsiteY2" fmla="*/ 3316408 h 3667084"/>
              <a:gd name="connsiteX3" fmla="*/ 350675 w 701351"/>
              <a:gd name="connsiteY3" fmla="*/ 3667084 h 3667084"/>
              <a:gd name="connsiteX4" fmla="*/ 350676 w 701351"/>
              <a:gd name="connsiteY4" fmla="*/ 3667083 h 3667084"/>
              <a:gd name="connsiteX5" fmla="*/ 0 w 701351"/>
              <a:gd name="connsiteY5" fmla="*/ 3316407 h 366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351" h="3667084">
                <a:moveTo>
                  <a:pt x="0" y="0"/>
                </a:moveTo>
                <a:lnTo>
                  <a:pt x="701351" y="369699"/>
                </a:lnTo>
                <a:lnTo>
                  <a:pt x="701351" y="3316408"/>
                </a:lnTo>
                <a:cubicBezTo>
                  <a:pt x="701351" y="3510081"/>
                  <a:pt x="544348" y="3667084"/>
                  <a:pt x="350675" y="3667084"/>
                </a:cubicBezTo>
                <a:lnTo>
                  <a:pt x="350676" y="3667083"/>
                </a:lnTo>
                <a:cubicBezTo>
                  <a:pt x="157003" y="3667083"/>
                  <a:pt x="0" y="3510080"/>
                  <a:pt x="0" y="331640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Rounded Corners 7">
            <a:extLst>
              <a:ext uri="{FF2B5EF4-FFF2-40B4-BE49-F238E27FC236}">
                <a16:creationId xmlns:a16="http://schemas.microsoft.com/office/drawing/2014/main" xmlns="" id="{4DF74B38-8D86-49DE-A11E-5E7BBE2EF0ED}"/>
              </a:ext>
            </a:extLst>
          </p:cNvPr>
          <p:cNvSpPr/>
          <p:nvPr/>
        </p:nvSpPr>
        <p:spPr>
          <a:xfrm rot="19932313">
            <a:off x="3423136" y="2618977"/>
            <a:ext cx="52461" cy="2270874"/>
          </a:xfrm>
          <a:prstGeom prst="roundRect">
            <a:avLst>
              <a:gd name="adj" fmla="val 5000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xmlns="" id="{C8D139EE-7D1D-4A43-86C6-8632BA249320}"/>
              </a:ext>
            </a:extLst>
          </p:cNvPr>
          <p:cNvSpPr/>
          <p:nvPr/>
        </p:nvSpPr>
        <p:spPr>
          <a:xfrm rot="19932313">
            <a:off x="3571548" y="2470428"/>
            <a:ext cx="258286" cy="3659213"/>
          </a:xfrm>
          <a:custGeom>
            <a:avLst/>
            <a:gdLst>
              <a:gd name="connsiteX0" fmla="*/ 0 w 258286"/>
              <a:gd name="connsiteY0" fmla="*/ 0 h 3659213"/>
              <a:gd name="connsiteX1" fmla="*/ 97025 w 258286"/>
              <a:gd name="connsiteY1" fmla="*/ 51144 h 3659213"/>
              <a:gd name="connsiteX2" fmla="*/ 96198 w 258286"/>
              <a:gd name="connsiteY2" fmla="*/ 58538 h 3659213"/>
              <a:gd name="connsiteX3" fmla="*/ 97388 w 258286"/>
              <a:gd name="connsiteY3" fmla="*/ 3377478 h 3659213"/>
              <a:gd name="connsiteX4" fmla="*/ 257457 w 258286"/>
              <a:gd name="connsiteY4" fmla="*/ 3658735 h 3659213"/>
              <a:gd name="connsiteX5" fmla="*/ 12987 w 258286"/>
              <a:gd name="connsiteY5" fmla="*/ 3323985 h 3659213"/>
              <a:gd name="connsiteX6" fmla="*/ 643 w 258286"/>
              <a:gd name="connsiteY6" fmla="*/ 189010 h 36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86" h="3659213">
                <a:moveTo>
                  <a:pt x="0" y="0"/>
                </a:moveTo>
                <a:lnTo>
                  <a:pt x="97025" y="51144"/>
                </a:lnTo>
                <a:lnTo>
                  <a:pt x="96198" y="58538"/>
                </a:lnTo>
                <a:cubicBezTo>
                  <a:pt x="97388" y="1165248"/>
                  <a:pt x="81038" y="2777065"/>
                  <a:pt x="97388" y="3377478"/>
                </a:cubicBezTo>
                <a:cubicBezTo>
                  <a:pt x="102119" y="3551224"/>
                  <a:pt x="271524" y="3667651"/>
                  <a:pt x="257457" y="3658735"/>
                </a:cubicBezTo>
                <a:cubicBezTo>
                  <a:pt x="93821" y="3599740"/>
                  <a:pt x="17157" y="3533945"/>
                  <a:pt x="12987" y="3323985"/>
                </a:cubicBezTo>
                <a:cubicBezTo>
                  <a:pt x="1528" y="2746977"/>
                  <a:pt x="3893" y="1289058"/>
                  <a:pt x="643" y="189010"/>
                </a:cubicBezTo>
                <a:close/>
              </a:path>
            </a:pathLst>
          </a:custGeom>
          <a:solidFill>
            <a:schemeClr val="bg1">
              <a:alpha val="40000"/>
            </a:schemeClr>
          </a:solidFill>
          <a:ln w="9525" cap="flat">
            <a:noFill/>
            <a:prstDash val="solid"/>
            <a:miter/>
          </a:ln>
        </p:spPr>
        <p:txBody>
          <a:bodyPr wrap="square" rtlCol="0" anchor="ctr">
            <a:noAutofit/>
          </a:bodyPr>
          <a:lstStyle/>
          <a:p>
            <a:endParaRPr lang="en-US" dirty="0"/>
          </a:p>
        </p:txBody>
      </p:sp>
      <p:grpSp>
        <p:nvGrpSpPr>
          <p:cNvPr id="10" name="Group 9">
            <a:extLst>
              <a:ext uri="{FF2B5EF4-FFF2-40B4-BE49-F238E27FC236}">
                <a16:creationId xmlns:a16="http://schemas.microsoft.com/office/drawing/2014/main" xmlns="" id="{16F68B8B-63E9-4A02-80BD-90C67F64FB16}"/>
              </a:ext>
            </a:extLst>
          </p:cNvPr>
          <p:cNvGrpSpPr/>
          <p:nvPr/>
        </p:nvGrpSpPr>
        <p:grpSpPr>
          <a:xfrm rot="19932313">
            <a:off x="1915651" y="1507531"/>
            <a:ext cx="1324998" cy="318142"/>
            <a:chOff x="1773058" y="851892"/>
            <a:chExt cx="1523317" cy="365760"/>
          </a:xfrm>
        </p:grpSpPr>
        <p:sp>
          <p:nvSpPr>
            <p:cNvPr id="11" name="Rectangle 10">
              <a:extLst>
                <a:ext uri="{FF2B5EF4-FFF2-40B4-BE49-F238E27FC236}">
                  <a16:creationId xmlns:a16="http://schemas.microsoft.com/office/drawing/2014/main" xmlns="" id="{C6B17FC9-F7B0-4939-A7EF-52A51212DEAD}"/>
                </a:ext>
              </a:extLst>
            </p:cNvPr>
            <p:cNvSpPr/>
            <p:nvPr/>
          </p:nvSpPr>
          <p:spPr>
            <a:xfrm>
              <a:off x="1773058"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76DB638-BE11-4EBC-93A4-BCAB68C8C2A3}"/>
                </a:ext>
              </a:extLst>
            </p:cNvPr>
            <p:cNvSpPr/>
            <p:nvPr/>
          </p:nvSpPr>
          <p:spPr>
            <a:xfrm>
              <a:off x="1878601"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483BEBD-AB8B-4640-B916-201EB613394E}"/>
                </a:ext>
              </a:extLst>
            </p:cNvPr>
            <p:cNvSpPr/>
            <p:nvPr/>
          </p:nvSpPr>
          <p:spPr>
            <a:xfrm>
              <a:off x="1984144"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A5AFFD2-C152-4BDB-B6B4-8D6E5EBF1307}"/>
                </a:ext>
              </a:extLst>
            </p:cNvPr>
            <p:cNvSpPr/>
            <p:nvPr/>
          </p:nvSpPr>
          <p:spPr>
            <a:xfrm>
              <a:off x="2089687"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0D3B695-10B6-44F9-91F8-803C6649DD9F}"/>
                </a:ext>
              </a:extLst>
            </p:cNvPr>
            <p:cNvSpPr/>
            <p:nvPr/>
          </p:nvSpPr>
          <p:spPr>
            <a:xfrm>
              <a:off x="2195230"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E6746C4-BA0D-4652-8872-FD4CB7EFB02D}"/>
                </a:ext>
              </a:extLst>
            </p:cNvPr>
            <p:cNvSpPr/>
            <p:nvPr/>
          </p:nvSpPr>
          <p:spPr>
            <a:xfrm>
              <a:off x="2300773"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CDF86425-2049-424A-9196-0A5DC9367022}"/>
                </a:ext>
              </a:extLst>
            </p:cNvPr>
            <p:cNvSpPr/>
            <p:nvPr/>
          </p:nvSpPr>
          <p:spPr>
            <a:xfrm>
              <a:off x="2406316"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8F70080-CB28-4135-8E2E-90996F577E6B}"/>
                </a:ext>
              </a:extLst>
            </p:cNvPr>
            <p:cNvSpPr/>
            <p:nvPr/>
          </p:nvSpPr>
          <p:spPr>
            <a:xfrm>
              <a:off x="2511859"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85D353E-707F-4148-9ED9-93B1E718FBD5}"/>
                </a:ext>
              </a:extLst>
            </p:cNvPr>
            <p:cNvSpPr/>
            <p:nvPr/>
          </p:nvSpPr>
          <p:spPr>
            <a:xfrm>
              <a:off x="2617402"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C501A53-6FDE-47DE-98A7-E9F7A3927607}"/>
                </a:ext>
              </a:extLst>
            </p:cNvPr>
            <p:cNvSpPr/>
            <p:nvPr/>
          </p:nvSpPr>
          <p:spPr>
            <a:xfrm>
              <a:off x="2722945"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8D5D0E5-9FD1-49FD-8C91-981B24E658A8}"/>
                </a:ext>
              </a:extLst>
            </p:cNvPr>
            <p:cNvSpPr/>
            <p:nvPr/>
          </p:nvSpPr>
          <p:spPr>
            <a:xfrm>
              <a:off x="2828488"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91E65C1C-5622-47FB-B36D-626943FB9AE5}"/>
                </a:ext>
              </a:extLst>
            </p:cNvPr>
            <p:cNvSpPr/>
            <p:nvPr/>
          </p:nvSpPr>
          <p:spPr>
            <a:xfrm>
              <a:off x="2934031"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69955DF-C28C-42E9-90D8-451958222658}"/>
                </a:ext>
              </a:extLst>
            </p:cNvPr>
            <p:cNvSpPr/>
            <p:nvPr/>
          </p:nvSpPr>
          <p:spPr>
            <a:xfrm>
              <a:off x="3039574"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106B9A6-146B-4475-86A8-F112D657591B}"/>
                </a:ext>
              </a:extLst>
            </p:cNvPr>
            <p:cNvSpPr/>
            <p:nvPr/>
          </p:nvSpPr>
          <p:spPr>
            <a:xfrm>
              <a:off x="3145117"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3B69182C-DE65-40B9-8AE8-9F82ABF79446}"/>
                </a:ext>
              </a:extLst>
            </p:cNvPr>
            <p:cNvSpPr/>
            <p:nvPr/>
          </p:nvSpPr>
          <p:spPr>
            <a:xfrm>
              <a:off x="3250656" y="851892"/>
              <a:ext cx="45719"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xmlns="" id="{57B5FA7E-AFCE-4DAA-9A00-ACC6E0C72C96}"/>
              </a:ext>
            </a:extLst>
          </p:cNvPr>
          <p:cNvGrpSpPr/>
          <p:nvPr/>
        </p:nvGrpSpPr>
        <p:grpSpPr>
          <a:xfrm rot="3732313">
            <a:off x="2439661" y="4035227"/>
            <a:ext cx="2960328" cy="268011"/>
            <a:chOff x="4740459" y="5876217"/>
            <a:chExt cx="4989119" cy="451686"/>
          </a:xfrm>
          <a:solidFill>
            <a:schemeClr val="bg1"/>
          </a:solidFill>
        </p:grpSpPr>
        <p:grpSp>
          <p:nvGrpSpPr>
            <p:cNvPr id="43" name="Group 42">
              <a:extLst>
                <a:ext uri="{FF2B5EF4-FFF2-40B4-BE49-F238E27FC236}">
                  <a16:creationId xmlns:a16="http://schemas.microsoft.com/office/drawing/2014/main" xmlns="" id="{644221F1-4FBE-4B2C-BA02-936F0290DF28}"/>
                </a:ext>
              </a:extLst>
            </p:cNvPr>
            <p:cNvGrpSpPr/>
            <p:nvPr/>
          </p:nvGrpSpPr>
          <p:grpSpPr>
            <a:xfrm>
              <a:off x="4740459" y="5934630"/>
              <a:ext cx="2779686" cy="341586"/>
              <a:chOff x="4740459" y="5955396"/>
              <a:chExt cx="2779686" cy="341586"/>
            </a:xfrm>
            <a:grpFill/>
          </p:grpSpPr>
          <p:sp>
            <p:nvSpPr>
              <p:cNvPr id="26" name="Freeform: Shape 25">
                <a:extLst>
                  <a:ext uri="{FF2B5EF4-FFF2-40B4-BE49-F238E27FC236}">
                    <a16:creationId xmlns:a16="http://schemas.microsoft.com/office/drawing/2014/main" xmlns="" id="{AF7ABCBB-18B9-43F1-9378-DA027C2579B8}"/>
                  </a:ext>
                </a:extLst>
              </p:cNvPr>
              <p:cNvSpPr/>
              <p:nvPr/>
            </p:nvSpPr>
            <p:spPr>
              <a:xfrm>
                <a:off x="5769702" y="5964812"/>
                <a:ext cx="177194" cy="323605"/>
              </a:xfrm>
              <a:custGeom>
                <a:avLst/>
                <a:gdLst>
                  <a:gd name="connsiteX0" fmla="*/ 163989 w 177194"/>
                  <a:gd name="connsiteY0" fmla="*/ 25560 h 323605"/>
                  <a:gd name="connsiteX1" fmla="*/ 148927 w 177194"/>
                  <a:gd name="connsiteY1" fmla="*/ 47925 h 323605"/>
                  <a:gd name="connsiteX2" fmla="*/ 149383 w 177194"/>
                  <a:gd name="connsiteY2" fmla="*/ 275225 h 323605"/>
                  <a:gd name="connsiteX3" fmla="*/ 164445 w 177194"/>
                  <a:gd name="connsiteY3" fmla="*/ 297590 h 323605"/>
                  <a:gd name="connsiteX4" fmla="*/ 176769 w 177194"/>
                  <a:gd name="connsiteY4" fmla="*/ 312652 h 323605"/>
                  <a:gd name="connsiteX5" fmla="*/ 159425 w 177194"/>
                  <a:gd name="connsiteY5" fmla="*/ 323150 h 323605"/>
                  <a:gd name="connsiteX6" fmla="*/ 79094 w 177194"/>
                  <a:gd name="connsiteY6" fmla="*/ 323606 h 323605"/>
                  <a:gd name="connsiteX7" fmla="*/ 18846 w 177194"/>
                  <a:gd name="connsiteY7" fmla="*/ 323606 h 323605"/>
                  <a:gd name="connsiteX8" fmla="*/ 1502 w 177194"/>
                  <a:gd name="connsiteY8" fmla="*/ 313108 h 323605"/>
                  <a:gd name="connsiteX9" fmla="*/ 13369 w 177194"/>
                  <a:gd name="connsiteY9" fmla="*/ 298046 h 323605"/>
                  <a:gd name="connsiteX10" fmla="*/ 27974 w 177194"/>
                  <a:gd name="connsiteY10" fmla="*/ 275681 h 323605"/>
                  <a:gd name="connsiteX11" fmla="*/ 27518 w 177194"/>
                  <a:gd name="connsiteY11" fmla="*/ 48381 h 323605"/>
                  <a:gd name="connsiteX12" fmla="*/ 12456 w 177194"/>
                  <a:gd name="connsiteY12" fmla="*/ 26016 h 323605"/>
                  <a:gd name="connsiteX13" fmla="*/ 589 w 177194"/>
                  <a:gd name="connsiteY13" fmla="*/ 10954 h 323605"/>
                  <a:gd name="connsiteX14" fmla="*/ 20215 w 177194"/>
                  <a:gd name="connsiteY14" fmla="*/ 456 h 323605"/>
                  <a:gd name="connsiteX15" fmla="*/ 134778 w 177194"/>
                  <a:gd name="connsiteY15" fmla="*/ 0 h 323605"/>
                  <a:gd name="connsiteX16" fmla="*/ 160794 w 177194"/>
                  <a:gd name="connsiteY16" fmla="*/ 456 h 323605"/>
                  <a:gd name="connsiteX17" fmla="*/ 176769 w 177194"/>
                  <a:gd name="connsiteY17" fmla="*/ 12780 h 323605"/>
                  <a:gd name="connsiteX18" fmla="*/ 163989 w 177194"/>
                  <a:gd name="connsiteY18" fmla="*/ 25560 h 3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194" h="323605">
                    <a:moveTo>
                      <a:pt x="163989" y="25560"/>
                    </a:moveTo>
                    <a:cubicBezTo>
                      <a:pt x="150753" y="27386"/>
                      <a:pt x="148927" y="36514"/>
                      <a:pt x="148927" y="47925"/>
                    </a:cubicBezTo>
                    <a:cubicBezTo>
                      <a:pt x="149383" y="123691"/>
                      <a:pt x="149383" y="199458"/>
                      <a:pt x="149383" y="275225"/>
                    </a:cubicBezTo>
                    <a:cubicBezTo>
                      <a:pt x="149383" y="286635"/>
                      <a:pt x="151666" y="294851"/>
                      <a:pt x="164445" y="297590"/>
                    </a:cubicBezTo>
                    <a:cubicBezTo>
                      <a:pt x="171748" y="299415"/>
                      <a:pt x="179051" y="303067"/>
                      <a:pt x="176769" y="312652"/>
                    </a:cubicBezTo>
                    <a:cubicBezTo>
                      <a:pt x="174487" y="321324"/>
                      <a:pt x="166728" y="323150"/>
                      <a:pt x="159425" y="323150"/>
                    </a:cubicBezTo>
                    <a:cubicBezTo>
                      <a:pt x="132496" y="323606"/>
                      <a:pt x="105567" y="323606"/>
                      <a:pt x="79094" y="323606"/>
                    </a:cubicBezTo>
                    <a:cubicBezTo>
                      <a:pt x="59011" y="323606"/>
                      <a:pt x="38928" y="323606"/>
                      <a:pt x="18846" y="323606"/>
                    </a:cubicBezTo>
                    <a:cubicBezTo>
                      <a:pt x="11087" y="323606"/>
                      <a:pt x="3784" y="321780"/>
                      <a:pt x="1502" y="313108"/>
                    </a:cubicBezTo>
                    <a:cubicBezTo>
                      <a:pt x="-781" y="303523"/>
                      <a:pt x="6066" y="299415"/>
                      <a:pt x="13369" y="298046"/>
                    </a:cubicBezTo>
                    <a:cubicBezTo>
                      <a:pt x="26149" y="295308"/>
                      <a:pt x="27974" y="287092"/>
                      <a:pt x="27974" y="275681"/>
                    </a:cubicBezTo>
                    <a:cubicBezTo>
                      <a:pt x="27518" y="199915"/>
                      <a:pt x="27518" y="124148"/>
                      <a:pt x="27518" y="48381"/>
                    </a:cubicBezTo>
                    <a:cubicBezTo>
                      <a:pt x="27518" y="36970"/>
                      <a:pt x="24779" y="29211"/>
                      <a:pt x="12456" y="26016"/>
                    </a:cubicBezTo>
                    <a:cubicBezTo>
                      <a:pt x="5153" y="24191"/>
                      <a:pt x="-2150" y="20539"/>
                      <a:pt x="589" y="10954"/>
                    </a:cubicBezTo>
                    <a:cubicBezTo>
                      <a:pt x="3327" y="1369"/>
                      <a:pt x="12456" y="456"/>
                      <a:pt x="20215" y="456"/>
                    </a:cubicBezTo>
                    <a:cubicBezTo>
                      <a:pt x="58555" y="0"/>
                      <a:pt x="96894" y="0"/>
                      <a:pt x="134778" y="0"/>
                    </a:cubicBezTo>
                    <a:cubicBezTo>
                      <a:pt x="143450" y="0"/>
                      <a:pt x="152122" y="0"/>
                      <a:pt x="160794" y="456"/>
                    </a:cubicBezTo>
                    <a:cubicBezTo>
                      <a:pt x="168553" y="913"/>
                      <a:pt x="175856" y="3651"/>
                      <a:pt x="176769" y="12780"/>
                    </a:cubicBezTo>
                    <a:cubicBezTo>
                      <a:pt x="177225" y="20539"/>
                      <a:pt x="171292" y="23734"/>
                      <a:pt x="163989" y="25560"/>
                    </a:cubicBezTo>
                    <a:close/>
                  </a:path>
                </a:pathLst>
              </a:custGeom>
              <a:grpFill/>
              <a:ln w="456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C2A7F0DF-5450-420C-A63A-370687253630}"/>
                  </a:ext>
                </a:extLst>
              </p:cNvPr>
              <p:cNvSpPr/>
              <p:nvPr/>
            </p:nvSpPr>
            <p:spPr>
              <a:xfrm>
                <a:off x="5982245" y="5963443"/>
                <a:ext cx="150447" cy="324518"/>
              </a:xfrm>
              <a:custGeom>
                <a:avLst/>
                <a:gdLst>
                  <a:gd name="connsiteX0" fmla="*/ 13520 w 150447"/>
                  <a:gd name="connsiteY0" fmla="*/ 298502 h 324518"/>
                  <a:gd name="connsiteX1" fmla="*/ 28126 w 150447"/>
                  <a:gd name="connsiteY1" fmla="*/ 278420 h 324518"/>
                  <a:gd name="connsiteX2" fmla="*/ 27669 w 150447"/>
                  <a:gd name="connsiteY2" fmla="*/ 47012 h 324518"/>
                  <a:gd name="connsiteX3" fmla="*/ 13064 w 150447"/>
                  <a:gd name="connsiteY3" fmla="*/ 26473 h 324518"/>
                  <a:gd name="connsiteX4" fmla="*/ 284 w 150447"/>
                  <a:gd name="connsiteY4" fmla="*/ 11411 h 324518"/>
                  <a:gd name="connsiteX5" fmla="*/ 15346 w 150447"/>
                  <a:gd name="connsiteY5" fmla="*/ 913 h 324518"/>
                  <a:gd name="connsiteX6" fmla="*/ 142232 w 150447"/>
                  <a:gd name="connsiteY6" fmla="*/ 0 h 324518"/>
                  <a:gd name="connsiteX7" fmla="*/ 149991 w 150447"/>
                  <a:gd name="connsiteY7" fmla="*/ 10954 h 324518"/>
                  <a:gd name="connsiteX8" fmla="*/ 150448 w 150447"/>
                  <a:gd name="connsiteY8" fmla="*/ 312652 h 324518"/>
                  <a:gd name="connsiteX9" fmla="*/ 139037 w 150447"/>
                  <a:gd name="connsiteY9" fmla="*/ 324519 h 324518"/>
                  <a:gd name="connsiteX10" fmla="*/ 18541 w 150447"/>
                  <a:gd name="connsiteY10" fmla="*/ 324519 h 324518"/>
                  <a:gd name="connsiteX11" fmla="*/ 1653 w 150447"/>
                  <a:gd name="connsiteY11" fmla="*/ 313565 h 324518"/>
                  <a:gd name="connsiteX12" fmla="*/ 13520 w 150447"/>
                  <a:gd name="connsiteY12" fmla="*/ 298502 h 32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447" h="324518">
                    <a:moveTo>
                      <a:pt x="13520" y="298502"/>
                    </a:moveTo>
                    <a:cubicBezTo>
                      <a:pt x="25387" y="297133"/>
                      <a:pt x="28126" y="288918"/>
                      <a:pt x="28126" y="278420"/>
                    </a:cubicBezTo>
                    <a:cubicBezTo>
                      <a:pt x="27669" y="201284"/>
                      <a:pt x="27669" y="124148"/>
                      <a:pt x="27669" y="47012"/>
                    </a:cubicBezTo>
                    <a:cubicBezTo>
                      <a:pt x="27669" y="36058"/>
                      <a:pt x="24474" y="29211"/>
                      <a:pt x="13064" y="26473"/>
                    </a:cubicBezTo>
                    <a:cubicBezTo>
                      <a:pt x="5761" y="24647"/>
                      <a:pt x="-1542" y="21452"/>
                      <a:pt x="284" y="11411"/>
                    </a:cubicBezTo>
                    <a:cubicBezTo>
                      <a:pt x="1653" y="3195"/>
                      <a:pt x="8499" y="913"/>
                      <a:pt x="15346" y="913"/>
                    </a:cubicBezTo>
                    <a:cubicBezTo>
                      <a:pt x="57337" y="456"/>
                      <a:pt x="99785" y="456"/>
                      <a:pt x="142232" y="0"/>
                    </a:cubicBezTo>
                    <a:cubicBezTo>
                      <a:pt x="150448" y="0"/>
                      <a:pt x="149991" y="5021"/>
                      <a:pt x="149991" y="10954"/>
                    </a:cubicBezTo>
                    <a:cubicBezTo>
                      <a:pt x="149991" y="111368"/>
                      <a:pt x="150448" y="212238"/>
                      <a:pt x="150448" y="312652"/>
                    </a:cubicBezTo>
                    <a:cubicBezTo>
                      <a:pt x="150448" y="320867"/>
                      <a:pt x="148166" y="324519"/>
                      <a:pt x="139037" y="324519"/>
                    </a:cubicBezTo>
                    <a:cubicBezTo>
                      <a:pt x="98872" y="324062"/>
                      <a:pt x="58706" y="324519"/>
                      <a:pt x="18541" y="324519"/>
                    </a:cubicBezTo>
                    <a:cubicBezTo>
                      <a:pt x="11238" y="324519"/>
                      <a:pt x="3022" y="323150"/>
                      <a:pt x="1653" y="313565"/>
                    </a:cubicBezTo>
                    <a:cubicBezTo>
                      <a:pt x="-1085" y="304436"/>
                      <a:pt x="5761" y="300785"/>
                      <a:pt x="13520" y="298502"/>
                    </a:cubicBezTo>
                    <a:close/>
                  </a:path>
                </a:pathLst>
              </a:custGeom>
              <a:grpFill/>
              <a:ln w="456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9B9879E-867C-4AC3-B929-F669BDE50A35}"/>
                  </a:ext>
                </a:extLst>
              </p:cNvPr>
              <p:cNvSpPr/>
              <p:nvPr/>
            </p:nvSpPr>
            <p:spPr>
              <a:xfrm>
                <a:off x="5418343" y="5965065"/>
                <a:ext cx="214043" cy="324633"/>
              </a:xfrm>
              <a:custGeom>
                <a:avLst/>
                <a:gdLst>
                  <a:gd name="connsiteX0" fmla="*/ 23321 w 214043"/>
                  <a:gd name="connsiteY0" fmla="*/ 37630 h 324633"/>
                  <a:gd name="connsiteX1" fmla="*/ 7802 w 214043"/>
                  <a:gd name="connsiteY1" fmla="*/ 25763 h 324633"/>
                  <a:gd name="connsiteX2" fmla="*/ 43 w 214043"/>
                  <a:gd name="connsiteY2" fmla="*/ 12983 h 324633"/>
                  <a:gd name="connsiteX3" fmla="*/ 10997 w 214043"/>
                  <a:gd name="connsiteY3" fmla="*/ 2485 h 324633"/>
                  <a:gd name="connsiteX4" fmla="*/ 24690 w 214043"/>
                  <a:gd name="connsiteY4" fmla="*/ 203 h 324633"/>
                  <a:gd name="connsiteX5" fmla="*/ 153402 w 214043"/>
                  <a:gd name="connsiteY5" fmla="*/ 203 h 324633"/>
                  <a:gd name="connsiteX6" fmla="*/ 175311 w 214043"/>
                  <a:gd name="connsiteY6" fmla="*/ 10244 h 324633"/>
                  <a:gd name="connsiteX7" fmla="*/ 162987 w 214043"/>
                  <a:gd name="connsiteY7" fmla="*/ 28501 h 324633"/>
                  <a:gd name="connsiteX8" fmla="*/ 159336 w 214043"/>
                  <a:gd name="connsiteY8" fmla="*/ 60451 h 324633"/>
                  <a:gd name="connsiteX9" fmla="*/ 204065 w 214043"/>
                  <a:gd name="connsiteY9" fmla="*/ 194184 h 324633"/>
                  <a:gd name="connsiteX10" fmla="*/ 205435 w 214043"/>
                  <a:gd name="connsiteY10" fmla="*/ 286838 h 324633"/>
                  <a:gd name="connsiteX11" fmla="*/ 154315 w 214043"/>
                  <a:gd name="connsiteY11" fmla="*/ 324265 h 324633"/>
                  <a:gd name="connsiteX12" fmla="*/ 136058 w 214043"/>
                  <a:gd name="connsiteY12" fmla="*/ 324265 h 324633"/>
                  <a:gd name="connsiteX13" fmla="*/ 115975 w 214043"/>
                  <a:gd name="connsiteY13" fmla="*/ 310572 h 324633"/>
                  <a:gd name="connsiteX14" fmla="*/ 24690 w 214043"/>
                  <a:gd name="connsiteY14" fmla="*/ 44020 h 324633"/>
                  <a:gd name="connsiteX15" fmla="*/ 23321 w 214043"/>
                  <a:gd name="connsiteY15" fmla="*/ 37630 h 32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43" h="324633">
                    <a:moveTo>
                      <a:pt x="23321" y="37630"/>
                    </a:moveTo>
                    <a:cubicBezTo>
                      <a:pt x="20582" y="30327"/>
                      <a:pt x="13736" y="28958"/>
                      <a:pt x="7802" y="25763"/>
                    </a:cubicBezTo>
                    <a:cubicBezTo>
                      <a:pt x="2782" y="23024"/>
                      <a:pt x="-413" y="18916"/>
                      <a:pt x="43" y="12983"/>
                    </a:cubicBezTo>
                    <a:cubicBezTo>
                      <a:pt x="500" y="6593"/>
                      <a:pt x="5520" y="3854"/>
                      <a:pt x="10997" y="2485"/>
                    </a:cubicBezTo>
                    <a:cubicBezTo>
                      <a:pt x="15562" y="1116"/>
                      <a:pt x="20126" y="659"/>
                      <a:pt x="24690" y="203"/>
                    </a:cubicBezTo>
                    <a:cubicBezTo>
                      <a:pt x="67594" y="203"/>
                      <a:pt x="110498" y="-254"/>
                      <a:pt x="153402" y="203"/>
                    </a:cubicBezTo>
                    <a:cubicBezTo>
                      <a:pt x="162074" y="203"/>
                      <a:pt x="172572" y="-254"/>
                      <a:pt x="175311" y="10244"/>
                    </a:cubicBezTo>
                    <a:cubicBezTo>
                      <a:pt x="178049" y="19373"/>
                      <a:pt x="170746" y="23937"/>
                      <a:pt x="162987" y="28501"/>
                    </a:cubicBezTo>
                    <a:cubicBezTo>
                      <a:pt x="147469" y="37173"/>
                      <a:pt x="155684" y="49953"/>
                      <a:pt x="159336" y="60451"/>
                    </a:cubicBezTo>
                    <a:cubicBezTo>
                      <a:pt x="173485" y="105181"/>
                      <a:pt x="187634" y="149911"/>
                      <a:pt x="204065" y="194184"/>
                    </a:cubicBezTo>
                    <a:cubicBezTo>
                      <a:pt x="215933" y="225677"/>
                      <a:pt x="218215" y="254888"/>
                      <a:pt x="205435" y="286838"/>
                    </a:cubicBezTo>
                    <a:cubicBezTo>
                      <a:pt x="190829" y="323352"/>
                      <a:pt x="193111" y="324265"/>
                      <a:pt x="154315" y="324265"/>
                    </a:cubicBezTo>
                    <a:cubicBezTo>
                      <a:pt x="148382" y="324265"/>
                      <a:pt x="141992" y="323352"/>
                      <a:pt x="136058" y="324265"/>
                    </a:cubicBezTo>
                    <a:cubicBezTo>
                      <a:pt x="124647" y="326091"/>
                      <a:pt x="119627" y="321070"/>
                      <a:pt x="115975" y="310572"/>
                    </a:cubicBezTo>
                    <a:cubicBezTo>
                      <a:pt x="85851" y="221569"/>
                      <a:pt x="55271" y="133023"/>
                      <a:pt x="24690" y="44020"/>
                    </a:cubicBezTo>
                    <a:cubicBezTo>
                      <a:pt x="24234" y="41738"/>
                      <a:pt x="23777" y="39912"/>
                      <a:pt x="23321" y="37630"/>
                    </a:cubicBezTo>
                    <a:close/>
                  </a:path>
                </a:pathLst>
              </a:custGeom>
              <a:grpFill/>
              <a:ln w="456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06B9DCE7-7406-41A8-B24E-B7B319C46872}"/>
                  </a:ext>
                </a:extLst>
              </p:cNvPr>
              <p:cNvSpPr/>
              <p:nvPr/>
            </p:nvSpPr>
            <p:spPr>
              <a:xfrm>
                <a:off x="6650701" y="5963138"/>
                <a:ext cx="172645" cy="322997"/>
              </a:xfrm>
              <a:custGeom>
                <a:avLst/>
                <a:gdLst>
                  <a:gd name="connsiteX0" fmla="*/ 13727 w 172645"/>
                  <a:gd name="connsiteY0" fmla="*/ 298807 h 322997"/>
                  <a:gd name="connsiteX1" fmla="*/ 34266 w 172645"/>
                  <a:gd name="connsiteY1" fmla="*/ 267313 h 322997"/>
                  <a:gd name="connsiteX2" fmla="*/ 33810 w 172645"/>
                  <a:gd name="connsiteY2" fmla="*/ 62378 h 322997"/>
                  <a:gd name="connsiteX3" fmla="*/ 10989 w 172645"/>
                  <a:gd name="connsiteY3" fmla="*/ 30428 h 322997"/>
                  <a:gd name="connsiteX4" fmla="*/ 35 w 172645"/>
                  <a:gd name="connsiteY4" fmla="*/ 20843 h 322997"/>
                  <a:gd name="connsiteX5" fmla="*/ 10076 w 172645"/>
                  <a:gd name="connsiteY5" fmla="*/ 7607 h 322997"/>
                  <a:gd name="connsiteX6" fmla="*/ 27877 w 172645"/>
                  <a:gd name="connsiteY6" fmla="*/ 4869 h 322997"/>
                  <a:gd name="connsiteX7" fmla="*/ 120074 w 172645"/>
                  <a:gd name="connsiteY7" fmla="*/ 304 h 322997"/>
                  <a:gd name="connsiteX8" fmla="*/ 139244 w 172645"/>
                  <a:gd name="connsiteY8" fmla="*/ 19474 h 322997"/>
                  <a:gd name="connsiteX9" fmla="*/ 139244 w 172645"/>
                  <a:gd name="connsiteY9" fmla="*/ 270508 h 322997"/>
                  <a:gd name="connsiteX10" fmla="*/ 159783 w 172645"/>
                  <a:gd name="connsiteY10" fmla="*/ 298350 h 322997"/>
                  <a:gd name="connsiteX11" fmla="*/ 172563 w 172645"/>
                  <a:gd name="connsiteY11" fmla="*/ 310674 h 322997"/>
                  <a:gd name="connsiteX12" fmla="*/ 156588 w 172645"/>
                  <a:gd name="connsiteY12" fmla="*/ 322541 h 322997"/>
                  <a:gd name="connsiteX13" fmla="*/ 17835 w 172645"/>
                  <a:gd name="connsiteY13" fmla="*/ 322997 h 322997"/>
                  <a:gd name="connsiteX14" fmla="*/ 1404 w 172645"/>
                  <a:gd name="connsiteY14" fmla="*/ 311587 h 322997"/>
                  <a:gd name="connsiteX15" fmla="*/ 13727 w 172645"/>
                  <a:gd name="connsiteY15" fmla="*/ 298807 h 32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45" h="322997">
                    <a:moveTo>
                      <a:pt x="13727" y="298807"/>
                    </a:moveTo>
                    <a:cubicBezTo>
                      <a:pt x="33354" y="298807"/>
                      <a:pt x="34723" y="284658"/>
                      <a:pt x="34266" y="267313"/>
                    </a:cubicBezTo>
                    <a:cubicBezTo>
                      <a:pt x="33354" y="198850"/>
                      <a:pt x="33354" y="130842"/>
                      <a:pt x="33810" y="62378"/>
                    </a:cubicBezTo>
                    <a:cubicBezTo>
                      <a:pt x="33810" y="45947"/>
                      <a:pt x="33810" y="30885"/>
                      <a:pt x="10989" y="30428"/>
                    </a:cubicBezTo>
                    <a:cubicBezTo>
                      <a:pt x="5512" y="30428"/>
                      <a:pt x="491" y="27233"/>
                      <a:pt x="35" y="20843"/>
                    </a:cubicBezTo>
                    <a:cubicBezTo>
                      <a:pt x="-422" y="13997"/>
                      <a:pt x="3686" y="9433"/>
                      <a:pt x="10076" y="7607"/>
                    </a:cubicBezTo>
                    <a:cubicBezTo>
                      <a:pt x="16009" y="6238"/>
                      <a:pt x="21943" y="5325"/>
                      <a:pt x="27877" y="4869"/>
                    </a:cubicBezTo>
                    <a:cubicBezTo>
                      <a:pt x="58457" y="3499"/>
                      <a:pt x="89494" y="3043"/>
                      <a:pt x="120074" y="304"/>
                    </a:cubicBezTo>
                    <a:cubicBezTo>
                      <a:pt x="137419" y="-1521"/>
                      <a:pt x="139244" y="4869"/>
                      <a:pt x="139244" y="19474"/>
                    </a:cubicBezTo>
                    <a:cubicBezTo>
                      <a:pt x="138788" y="103000"/>
                      <a:pt x="139701" y="186982"/>
                      <a:pt x="139244" y="270508"/>
                    </a:cubicBezTo>
                    <a:cubicBezTo>
                      <a:pt x="139244" y="286483"/>
                      <a:pt x="142896" y="296525"/>
                      <a:pt x="159783" y="298350"/>
                    </a:cubicBezTo>
                    <a:cubicBezTo>
                      <a:pt x="166630" y="299263"/>
                      <a:pt x="173476" y="301545"/>
                      <a:pt x="172563" y="310674"/>
                    </a:cubicBezTo>
                    <a:cubicBezTo>
                      <a:pt x="171651" y="319802"/>
                      <a:pt x="164804" y="322541"/>
                      <a:pt x="156588" y="322541"/>
                    </a:cubicBezTo>
                    <a:cubicBezTo>
                      <a:pt x="110490" y="322997"/>
                      <a:pt x="64391" y="322997"/>
                      <a:pt x="17835" y="322997"/>
                    </a:cubicBezTo>
                    <a:cubicBezTo>
                      <a:pt x="10989" y="322997"/>
                      <a:pt x="2317" y="321628"/>
                      <a:pt x="1404" y="311587"/>
                    </a:cubicBezTo>
                    <a:cubicBezTo>
                      <a:pt x="947" y="305197"/>
                      <a:pt x="4599" y="300633"/>
                      <a:pt x="13727" y="298807"/>
                    </a:cubicBezTo>
                    <a:close/>
                  </a:path>
                </a:pathLst>
              </a:custGeom>
              <a:grpFill/>
              <a:ln w="456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671FAA5F-D0BF-4B6D-8D53-52A73F01A7BC}"/>
                  </a:ext>
                </a:extLst>
              </p:cNvPr>
              <p:cNvSpPr/>
              <p:nvPr/>
            </p:nvSpPr>
            <p:spPr>
              <a:xfrm>
                <a:off x="4740459" y="5959441"/>
                <a:ext cx="162383" cy="336856"/>
              </a:xfrm>
              <a:custGeom>
                <a:avLst/>
                <a:gdLst>
                  <a:gd name="connsiteX0" fmla="*/ 87313 w 162383"/>
                  <a:gd name="connsiteY0" fmla="*/ 18607 h 336856"/>
                  <a:gd name="connsiteX1" fmla="*/ 146649 w 162383"/>
                  <a:gd name="connsiteY1" fmla="*/ 1263 h 336856"/>
                  <a:gd name="connsiteX2" fmla="*/ 160798 w 162383"/>
                  <a:gd name="connsiteY2" fmla="*/ 6284 h 336856"/>
                  <a:gd name="connsiteX3" fmla="*/ 154864 w 162383"/>
                  <a:gd name="connsiteY3" fmla="*/ 26823 h 336856"/>
                  <a:gd name="connsiteX4" fmla="*/ 129304 w 162383"/>
                  <a:gd name="connsiteY4" fmla="*/ 72009 h 336856"/>
                  <a:gd name="connsiteX5" fmla="*/ 129761 w 162383"/>
                  <a:gd name="connsiteY5" fmla="*/ 265077 h 336856"/>
                  <a:gd name="connsiteX6" fmla="*/ 154864 w 162383"/>
                  <a:gd name="connsiteY6" fmla="*/ 308894 h 336856"/>
                  <a:gd name="connsiteX7" fmla="*/ 161254 w 162383"/>
                  <a:gd name="connsiteY7" fmla="*/ 329433 h 336856"/>
                  <a:gd name="connsiteX8" fmla="*/ 145736 w 162383"/>
                  <a:gd name="connsiteY8" fmla="*/ 335367 h 336856"/>
                  <a:gd name="connsiteX9" fmla="*/ 1505 w 162383"/>
                  <a:gd name="connsiteY9" fmla="*/ 198896 h 336856"/>
                  <a:gd name="connsiteX10" fmla="*/ 87313 w 162383"/>
                  <a:gd name="connsiteY10" fmla="*/ 18607 h 33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383" h="336856">
                    <a:moveTo>
                      <a:pt x="87313" y="18607"/>
                    </a:moveTo>
                    <a:cubicBezTo>
                      <a:pt x="106027" y="8566"/>
                      <a:pt x="125653" y="3089"/>
                      <a:pt x="146649" y="1263"/>
                    </a:cubicBezTo>
                    <a:cubicBezTo>
                      <a:pt x="152126" y="807"/>
                      <a:pt x="159885" y="-3301"/>
                      <a:pt x="160798" y="6284"/>
                    </a:cubicBezTo>
                    <a:cubicBezTo>
                      <a:pt x="161254" y="13130"/>
                      <a:pt x="165818" y="23172"/>
                      <a:pt x="154864" y="26823"/>
                    </a:cubicBezTo>
                    <a:cubicBezTo>
                      <a:pt x="132956" y="34582"/>
                      <a:pt x="129304" y="51926"/>
                      <a:pt x="129304" y="72009"/>
                    </a:cubicBezTo>
                    <a:cubicBezTo>
                      <a:pt x="129761" y="136365"/>
                      <a:pt x="129761" y="200721"/>
                      <a:pt x="129761" y="265077"/>
                    </a:cubicBezTo>
                    <a:cubicBezTo>
                      <a:pt x="129761" y="284704"/>
                      <a:pt x="134781" y="301135"/>
                      <a:pt x="154864" y="308894"/>
                    </a:cubicBezTo>
                    <a:cubicBezTo>
                      <a:pt x="165818" y="313002"/>
                      <a:pt x="161711" y="322131"/>
                      <a:pt x="161254" y="329433"/>
                    </a:cubicBezTo>
                    <a:cubicBezTo>
                      <a:pt x="160798" y="340844"/>
                      <a:pt x="151213" y="335823"/>
                      <a:pt x="145736" y="335367"/>
                    </a:cubicBezTo>
                    <a:cubicBezTo>
                      <a:pt x="65861" y="330346"/>
                      <a:pt x="11547" y="278770"/>
                      <a:pt x="1505" y="198896"/>
                    </a:cubicBezTo>
                    <a:cubicBezTo>
                      <a:pt x="-7623" y="119934"/>
                      <a:pt x="25239" y="51014"/>
                      <a:pt x="87313" y="18607"/>
                    </a:cubicBezTo>
                    <a:close/>
                  </a:path>
                </a:pathLst>
              </a:custGeom>
              <a:grpFill/>
              <a:ln w="456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F8D2065D-28DF-4083-AC7C-8B07D87E3E2B}"/>
                  </a:ext>
                </a:extLst>
              </p:cNvPr>
              <p:cNvSpPr/>
              <p:nvPr/>
            </p:nvSpPr>
            <p:spPr>
              <a:xfrm>
                <a:off x="5243206" y="5958461"/>
                <a:ext cx="156450" cy="337596"/>
              </a:xfrm>
              <a:custGeom>
                <a:avLst/>
                <a:gdLst>
                  <a:gd name="connsiteX0" fmla="*/ 69747 w 156450"/>
                  <a:gd name="connsiteY0" fmla="*/ 319459 h 337596"/>
                  <a:gd name="connsiteX1" fmla="*/ 17714 w 156450"/>
                  <a:gd name="connsiteY1" fmla="*/ 335433 h 337596"/>
                  <a:gd name="connsiteX2" fmla="*/ 2196 w 156450"/>
                  <a:gd name="connsiteY2" fmla="*/ 333151 h 337596"/>
                  <a:gd name="connsiteX3" fmla="*/ 7673 w 156450"/>
                  <a:gd name="connsiteY3" fmla="*/ 309874 h 337596"/>
                  <a:gd name="connsiteX4" fmla="*/ 26843 w 156450"/>
                  <a:gd name="connsiteY4" fmla="*/ 271534 h 337596"/>
                  <a:gd name="connsiteX5" fmla="*/ 26386 w 156450"/>
                  <a:gd name="connsiteY5" fmla="*/ 64773 h 337596"/>
                  <a:gd name="connsiteX6" fmla="*/ 7673 w 156450"/>
                  <a:gd name="connsiteY6" fmla="*/ 28259 h 337596"/>
                  <a:gd name="connsiteX7" fmla="*/ 1283 w 156450"/>
                  <a:gd name="connsiteY7" fmla="*/ 5438 h 337596"/>
                  <a:gd name="connsiteX8" fmla="*/ 14063 w 156450"/>
                  <a:gd name="connsiteY8" fmla="*/ 1786 h 337596"/>
                  <a:gd name="connsiteX9" fmla="*/ 152360 w 156450"/>
                  <a:gd name="connsiteY9" fmla="*/ 129585 h 337596"/>
                  <a:gd name="connsiteX10" fmla="*/ 69747 w 156450"/>
                  <a:gd name="connsiteY10" fmla="*/ 319459 h 33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450" h="337596">
                    <a:moveTo>
                      <a:pt x="69747" y="319459"/>
                    </a:moveTo>
                    <a:cubicBezTo>
                      <a:pt x="56054" y="327218"/>
                      <a:pt x="37340" y="332695"/>
                      <a:pt x="17714" y="335433"/>
                    </a:cubicBezTo>
                    <a:cubicBezTo>
                      <a:pt x="12693" y="336346"/>
                      <a:pt x="4021" y="340911"/>
                      <a:pt x="2196" y="333151"/>
                    </a:cubicBezTo>
                    <a:cubicBezTo>
                      <a:pt x="826" y="325849"/>
                      <a:pt x="-3282" y="314894"/>
                      <a:pt x="7673" y="309874"/>
                    </a:cubicBezTo>
                    <a:cubicBezTo>
                      <a:pt x="25017" y="302114"/>
                      <a:pt x="26843" y="287965"/>
                      <a:pt x="26843" y="271534"/>
                    </a:cubicBezTo>
                    <a:cubicBezTo>
                      <a:pt x="26386" y="202614"/>
                      <a:pt x="26386" y="133693"/>
                      <a:pt x="26386" y="64773"/>
                    </a:cubicBezTo>
                    <a:cubicBezTo>
                      <a:pt x="26386" y="48798"/>
                      <a:pt x="24104" y="35105"/>
                      <a:pt x="7673" y="28259"/>
                    </a:cubicBezTo>
                    <a:cubicBezTo>
                      <a:pt x="-3738" y="23238"/>
                      <a:pt x="826" y="13197"/>
                      <a:pt x="1283" y="5438"/>
                    </a:cubicBezTo>
                    <a:cubicBezTo>
                      <a:pt x="1739" y="-3691"/>
                      <a:pt x="9498" y="1330"/>
                      <a:pt x="14063" y="1786"/>
                    </a:cubicBezTo>
                    <a:cubicBezTo>
                      <a:pt x="85265" y="8633"/>
                      <a:pt x="138667" y="58383"/>
                      <a:pt x="152360" y="129585"/>
                    </a:cubicBezTo>
                    <a:cubicBezTo>
                      <a:pt x="168335" y="211286"/>
                      <a:pt x="136841" y="285227"/>
                      <a:pt x="69747" y="319459"/>
                    </a:cubicBezTo>
                    <a:close/>
                  </a:path>
                </a:pathLst>
              </a:custGeom>
              <a:grpFill/>
              <a:ln w="456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E8C46EC1-298D-4A23-908E-938E527F840A}"/>
                  </a:ext>
                </a:extLst>
              </p:cNvPr>
              <p:cNvSpPr/>
              <p:nvPr/>
            </p:nvSpPr>
            <p:spPr>
              <a:xfrm>
                <a:off x="5067334" y="5958735"/>
                <a:ext cx="156902" cy="336907"/>
              </a:xfrm>
              <a:custGeom>
                <a:avLst/>
                <a:gdLst>
                  <a:gd name="connsiteX0" fmla="*/ 82218 w 156902"/>
                  <a:gd name="connsiteY0" fmla="*/ 19770 h 336907"/>
                  <a:gd name="connsiteX1" fmla="*/ 139727 w 156902"/>
                  <a:gd name="connsiteY1" fmla="*/ 1969 h 336907"/>
                  <a:gd name="connsiteX2" fmla="*/ 154333 w 156902"/>
                  <a:gd name="connsiteY2" fmla="*/ 5621 h 336907"/>
                  <a:gd name="connsiteX3" fmla="*/ 149312 w 156902"/>
                  <a:gd name="connsiteY3" fmla="*/ 27073 h 336907"/>
                  <a:gd name="connsiteX4" fmla="*/ 129230 w 156902"/>
                  <a:gd name="connsiteY4" fmla="*/ 66782 h 336907"/>
                  <a:gd name="connsiteX5" fmla="*/ 129686 w 156902"/>
                  <a:gd name="connsiteY5" fmla="*/ 269891 h 336907"/>
                  <a:gd name="connsiteX6" fmla="*/ 149769 w 156902"/>
                  <a:gd name="connsiteY6" fmla="*/ 309600 h 336907"/>
                  <a:gd name="connsiteX7" fmla="*/ 154790 w 156902"/>
                  <a:gd name="connsiteY7" fmla="*/ 332422 h 336907"/>
                  <a:gd name="connsiteX8" fmla="*/ 141097 w 156902"/>
                  <a:gd name="connsiteY8" fmla="*/ 335160 h 336907"/>
                  <a:gd name="connsiteX9" fmla="*/ 5538 w 156902"/>
                  <a:gd name="connsiteY9" fmla="*/ 213751 h 336907"/>
                  <a:gd name="connsiteX10" fmla="*/ 54376 w 156902"/>
                  <a:gd name="connsiteY10" fmla="*/ 38483 h 336907"/>
                  <a:gd name="connsiteX11" fmla="*/ 63961 w 156902"/>
                  <a:gd name="connsiteY11" fmla="*/ 31181 h 336907"/>
                  <a:gd name="connsiteX12" fmla="*/ 82218 w 156902"/>
                  <a:gd name="connsiteY12" fmla="*/ 19770 h 33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902" h="336907">
                    <a:moveTo>
                      <a:pt x="82218" y="19770"/>
                    </a:moveTo>
                    <a:cubicBezTo>
                      <a:pt x="100018" y="10185"/>
                      <a:pt x="119645" y="4251"/>
                      <a:pt x="139727" y="1969"/>
                    </a:cubicBezTo>
                    <a:cubicBezTo>
                      <a:pt x="144292" y="1513"/>
                      <a:pt x="153420" y="-3964"/>
                      <a:pt x="154333" y="5621"/>
                    </a:cubicBezTo>
                    <a:cubicBezTo>
                      <a:pt x="154790" y="12923"/>
                      <a:pt x="159354" y="22965"/>
                      <a:pt x="149312" y="27073"/>
                    </a:cubicBezTo>
                    <a:cubicBezTo>
                      <a:pt x="130599" y="34832"/>
                      <a:pt x="129230" y="49894"/>
                      <a:pt x="129230" y="66782"/>
                    </a:cubicBezTo>
                    <a:cubicBezTo>
                      <a:pt x="129686" y="134333"/>
                      <a:pt x="129686" y="201884"/>
                      <a:pt x="129686" y="269891"/>
                    </a:cubicBezTo>
                    <a:cubicBezTo>
                      <a:pt x="129686" y="286779"/>
                      <a:pt x="131055" y="301841"/>
                      <a:pt x="149769" y="309600"/>
                    </a:cubicBezTo>
                    <a:cubicBezTo>
                      <a:pt x="161179" y="314165"/>
                      <a:pt x="155702" y="325119"/>
                      <a:pt x="154790" y="332422"/>
                    </a:cubicBezTo>
                    <a:cubicBezTo>
                      <a:pt x="153877" y="340181"/>
                      <a:pt x="145661" y="335617"/>
                      <a:pt x="141097" y="335160"/>
                    </a:cubicBezTo>
                    <a:cubicBezTo>
                      <a:pt x="71720" y="327401"/>
                      <a:pt x="19688" y="282215"/>
                      <a:pt x="5538" y="213751"/>
                    </a:cubicBezTo>
                    <a:cubicBezTo>
                      <a:pt x="-8154" y="147569"/>
                      <a:pt x="1887" y="86864"/>
                      <a:pt x="54376" y="38483"/>
                    </a:cubicBezTo>
                    <a:cubicBezTo>
                      <a:pt x="57114" y="35745"/>
                      <a:pt x="60309" y="33006"/>
                      <a:pt x="63961" y="31181"/>
                    </a:cubicBezTo>
                    <a:cubicBezTo>
                      <a:pt x="69894" y="27529"/>
                      <a:pt x="76284" y="23878"/>
                      <a:pt x="82218" y="19770"/>
                    </a:cubicBezTo>
                    <a:close/>
                  </a:path>
                </a:pathLst>
              </a:custGeom>
              <a:grpFill/>
              <a:ln w="456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070FE2D6-74A5-4F47-AE28-828C72376808}"/>
                  </a:ext>
                </a:extLst>
              </p:cNvPr>
              <p:cNvSpPr/>
              <p:nvPr/>
            </p:nvSpPr>
            <p:spPr>
              <a:xfrm>
                <a:off x="6153775" y="5963752"/>
                <a:ext cx="163469" cy="324399"/>
              </a:xfrm>
              <a:custGeom>
                <a:avLst/>
                <a:gdLst>
                  <a:gd name="connsiteX0" fmla="*/ 142318 w 163469"/>
                  <a:gd name="connsiteY0" fmla="*/ 81391 h 324399"/>
                  <a:gd name="connsiteX1" fmla="*/ 103522 w 163469"/>
                  <a:gd name="connsiteY1" fmla="*/ 290434 h 324399"/>
                  <a:gd name="connsiteX2" fmla="*/ 16345 w 163469"/>
                  <a:gd name="connsiteY2" fmla="*/ 323296 h 324399"/>
                  <a:gd name="connsiteX3" fmla="*/ 1739 w 163469"/>
                  <a:gd name="connsiteY3" fmla="*/ 318276 h 324399"/>
                  <a:gd name="connsiteX4" fmla="*/ 8129 w 163469"/>
                  <a:gd name="connsiteY4" fmla="*/ 297737 h 324399"/>
                  <a:gd name="connsiteX5" fmla="*/ 33233 w 163469"/>
                  <a:gd name="connsiteY5" fmla="*/ 254833 h 324399"/>
                  <a:gd name="connsiteX6" fmla="*/ 32776 w 163469"/>
                  <a:gd name="connsiteY6" fmla="*/ 69980 h 324399"/>
                  <a:gd name="connsiteX7" fmla="*/ 7673 w 163469"/>
                  <a:gd name="connsiteY7" fmla="*/ 27076 h 324399"/>
                  <a:gd name="connsiteX8" fmla="*/ 1283 w 163469"/>
                  <a:gd name="connsiteY8" fmla="*/ 6537 h 324399"/>
                  <a:gd name="connsiteX9" fmla="*/ 15432 w 163469"/>
                  <a:gd name="connsiteY9" fmla="*/ 1060 h 324399"/>
                  <a:gd name="connsiteX10" fmla="*/ 142318 w 163469"/>
                  <a:gd name="connsiteY10" fmla="*/ 81391 h 32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469" h="324399">
                    <a:moveTo>
                      <a:pt x="142318" y="81391"/>
                    </a:moveTo>
                    <a:cubicBezTo>
                      <a:pt x="181114" y="158527"/>
                      <a:pt x="165596" y="242053"/>
                      <a:pt x="103522" y="290434"/>
                    </a:cubicBezTo>
                    <a:cubicBezTo>
                      <a:pt x="77962" y="310517"/>
                      <a:pt x="48295" y="320101"/>
                      <a:pt x="16345" y="323296"/>
                    </a:cubicBezTo>
                    <a:cubicBezTo>
                      <a:pt x="11324" y="323753"/>
                      <a:pt x="2652" y="327404"/>
                      <a:pt x="1739" y="318276"/>
                    </a:cubicBezTo>
                    <a:cubicBezTo>
                      <a:pt x="826" y="310973"/>
                      <a:pt x="-2825" y="300932"/>
                      <a:pt x="8129" y="297737"/>
                    </a:cubicBezTo>
                    <a:cubicBezTo>
                      <a:pt x="29581" y="290890"/>
                      <a:pt x="33233" y="274003"/>
                      <a:pt x="33233" y="254833"/>
                    </a:cubicBezTo>
                    <a:cubicBezTo>
                      <a:pt x="33233" y="193215"/>
                      <a:pt x="32776" y="131598"/>
                      <a:pt x="32776" y="69980"/>
                    </a:cubicBezTo>
                    <a:cubicBezTo>
                      <a:pt x="32776" y="50810"/>
                      <a:pt x="29125" y="33922"/>
                      <a:pt x="7673" y="27076"/>
                    </a:cubicBezTo>
                    <a:cubicBezTo>
                      <a:pt x="-3738" y="23425"/>
                      <a:pt x="826" y="13840"/>
                      <a:pt x="1283" y="6537"/>
                    </a:cubicBezTo>
                    <a:cubicBezTo>
                      <a:pt x="1739" y="-3048"/>
                      <a:pt x="10411" y="603"/>
                      <a:pt x="15432" y="1060"/>
                    </a:cubicBezTo>
                    <a:cubicBezTo>
                      <a:pt x="71572" y="4711"/>
                      <a:pt x="115846" y="28902"/>
                      <a:pt x="142318" y="81391"/>
                    </a:cubicBezTo>
                    <a:close/>
                  </a:path>
                </a:pathLst>
              </a:custGeom>
              <a:grpFill/>
              <a:ln w="456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DDAFE6D3-7B57-41EC-AA4A-7326F216A7FF}"/>
                  </a:ext>
                </a:extLst>
              </p:cNvPr>
              <p:cNvSpPr/>
              <p:nvPr/>
            </p:nvSpPr>
            <p:spPr>
              <a:xfrm>
                <a:off x="7051761" y="5956179"/>
                <a:ext cx="140291" cy="337266"/>
              </a:xfrm>
              <a:custGeom>
                <a:avLst/>
                <a:gdLst>
                  <a:gd name="connsiteX0" fmla="*/ 119300 w 140291"/>
                  <a:gd name="connsiteY0" fmla="*/ 79835 h 337266"/>
                  <a:gd name="connsiteX1" fmla="*/ 69549 w 140291"/>
                  <a:gd name="connsiteY1" fmla="*/ 314894 h 337266"/>
                  <a:gd name="connsiteX2" fmla="*/ 15691 w 140291"/>
                  <a:gd name="connsiteY2" fmla="*/ 335433 h 337266"/>
                  <a:gd name="connsiteX3" fmla="*/ 1998 w 140291"/>
                  <a:gd name="connsiteY3" fmla="*/ 330869 h 337266"/>
                  <a:gd name="connsiteX4" fmla="*/ 7475 w 140291"/>
                  <a:gd name="connsiteY4" fmla="*/ 309874 h 337266"/>
                  <a:gd name="connsiteX5" fmla="*/ 29384 w 140291"/>
                  <a:gd name="connsiteY5" fmla="*/ 269252 h 337266"/>
                  <a:gd name="connsiteX6" fmla="*/ 28927 w 140291"/>
                  <a:gd name="connsiteY6" fmla="*/ 66599 h 337266"/>
                  <a:gd name="connsiteX7" fmla="*/ 7932 w 140291"/>
                  <a:gd name="connsiteY7" fmla="*/ 27346 h 337266"/>
                  <a:gd name="connsiteX8" fmla="*/ 1998 w 140291"/>
                  <a:gd name="connsiteY8" fmla="*/ 5438 h 337266"/>
                  <a:gd name="connsiteX9" fmla="*/ 17060 w 140291"/>
                  <a:gd name="connsiteY9" fmla="*/ 1786 h 337266"/>
                  <a:gd name="connsiteX10" fmla="*/ 119300 w 140291"/>
                  <a:gd name="connsiteY10" fmla="*/ 79835 h 33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91" h="337266">
                    <a:moveTo>
                      <a:pt x="119300" y="79835"/>
                    </a:moveTo>
                    <a:cubicBezTo>
                      <a:pt x="160835" y="161535"/>
                      <a:pt x="138926" y="265144"/>
                      <a:pt x="69549" y="314894"/>
                    </a:cubicBezTo>
                    <a:cubicBezTo>
                      <a:pt x="53574" y="326305"/>
                      <a:pt x="34861" y="332695"/>
                      <a:pt x="15691" y="335433"/>
                    </a:cubicBezTo>
                    <a:cubicBezTo>
                      <a:pt x="11127" y="335890"/>
                      <a:pt x="1998" y="341367"/>
                      <a:pt x="1998" y="330869"/>
                    </a:cubicBezTo>
                    <a:cubicBezTo>
                      <a:pt x="1998" y="323566"/>
                      <a:pt x="-3479" y="313525"/>
                      <a:pt x="7475" y="309874"/>
                    </a:cubicBezTo>
                    <a:cubicBezTo>
                      <a:pt x="27558" y="302571"/>
                      <a:pt x="29384" y="286596"/>
                      <a:pt x="29384" y="269252"/>
                    </a:cubicBezTo>
                    <a:cubicBezTo>
                      <a:pt x="29384" y="201701"/>
                      <a:pt x="29384" y="134150"/>
                      <a:pt x="28927" y="66599"/>
                    </a:cubicBezTo>
                    <a:cubicBezTo>
                      <a:pt x="28927" y="49711"/>
                      <a:pt x="26645" y="34192"/>
                      <a:pt x="7932" y="27346"/>
                    </a:cubicBezTo>
                    <a:cubicBezTo>
                      <a:pt x="-4392" y="22782"/>
                      <a:pt x="1086" y="12284"/>
                      <a:pt x="1998" y="5438"/>
                    </a:cubicBezTo>
                    <a:cubicBezTo>
                      <a:pt x="2911" y="-3691"/>
                      <a:pt x="12040" y="1330"/>
                      <a:pt x="17060" y="1786"/>
                    </a:cubicBezTo>
                    <a:cubicBezTo>
                      <a:pt x="64529" y="9545"/>
                      <a:pt x="97391" y="37387"/>
                      <a:pt x="119300" y="79835"/>
                    </a:cubicBezTo>
                    <a:close/>
                  </a:path>
                </a:pathLst>
              </a:custGeom>
              <a:grpFill/>
              <a:ln w="456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0DF8F512-3C7E-4FBA-8421-AC9AC35A171D}"/>
                  </a:ext>
                </a:extLst>
              </p:cNvPr>
              <p:cNvSpPr/>
              <p:nvPr/>
            </p:nvSpPr>
            <p:spPr>
              <a:xfrm>
                <a:off x="6900586" y="5955396"/>
                <a:ext cx="152005" cy="194218"/>
              </a:xfrm>
              <a:custGeom>
                <a:avLst/>
                <a:gdLst>
                  <a:gd name="connsiteX0" fmla="*/ 149979 w 152005"/>
                  <a:gd name="connsiteY0" fmla="*/ 157754 h 194218"/>
                  <a:gd name="connsiteX1" fmla="*/ 130809 w 152005"/>
                  <a:gd name="connsiteY1" fmla="*/ 188791 h 194218"/>
                  <a:gd name="connsiteX2" fmla="*/ 10769 w 152005"/>
                  <a:gd name="connsiteY2" fmla="*/ 149995 h 194218"/>
                  <a:gd name="connsiteX3" fmla="*/ 77407 w 152005"/>
                  <a:gd name="connsiteY3" fmla="*/ 8047 h 194218"/>
                  <a:gd name="connsiteX4" fmla="*/ 114834 w 152005"/>
                  <a:gd name="connsiteY4" fmla="*/ 1200 h 194218"/>
                  <a:gd name="connsiteX5" fmla="*/ 129896 w 152005"/>
                  <a:gd name="connsiteY5" fmla="*/ 5308 h 194218"/>
                  <a:gd name="connsiteX6" fmla="*/ 123506 w 152005"/>
                  <a:gd name="connsiteY6" fmla="*/ 28130 h 194218"/>
                  <a:gd name="connsiteX7" fmla="*/ 111639 w 152005"/>
                  <a:gd name="connsiteY7" fmla="*/ 51407 h 194218"/>
                  <a:gd name="connsiteX8" fmla="*/ 111639 w 152005"/>
                  <a:gd name="connsiteY8" fmla="*/ 125805 h 194218"/>
                  <a:gd name="connsiteX9" fmla="*/ 149979 w 152005"/>
                  <a:gd name="connsiteY9" fmla="*/ 157754 h 19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05" h="194218">
                    <a:moveTo>
                      <a:pt x="149979" y="157754"/>
                    </a:moveTo>
                    <a:cubicBezTo>
                      <a:pt x="155913" y="175555"/>
                      <a:pt x="148610" y="183771"/>
                      <a:pt x="130809" y="188791"/>
                    </a:cubicBezTo>
                    <a:cubicBezTo>
                      <a:pt x="81972" y="203397"/>
                      <a:pt x="31765" y="187879"/>
                      <a:pt x="10769" y="149995"/>
                    </a:cubicBezTo>
                    <a:cubicBezTo>
                      <a:pt x="-18442" y="97963"/>
                      <a:pt x="14421" y="27673"/>
                      <a:pt x="77407" y="8047"/>
                    </a:cubicBezTo>
                    <a:cubicBezTo>
                      <a:pt x="89274" y="4395"/>
                      <a:pt x="102054" y="2570"/>
                      <a:pt x="114834" y="1200"/>
                    </a:cubicBezTo>
                    <a:cubicBezTo>
                      <a:pt x="119855" y="744"/>
                      <a:pt x="128983" y="-2907"/>
                      <a:pt x="129896" y="5308"/>
                    </a:cubicBezTo>
                    <a:cubicBezTo>
                      <a:pt x="130809" y="12611"/>
                      <a:pt x="135373" y="23565"/>
                      <a:pt x="123506" y="28130"/>
                    </a:cubicBezTo>
                    <a:cubicBezTo>
                      <a:pt x="112552" y="32237"/>
                      <a:pt x="111639" y="41366"/>
                      <a:pt x="111639" y="51407"/>
                    </a:cubicBezTo>
                    <a:cubicBezTo>
                      <a:pt x="112096" y="76054"/>
                      <a:pt x="111639" y="100701"/>
                      <a:pt x="111639" y="125805"/>
                    </a:cubicBezTo>
                    <a:cubicBezTo>
                      <a:pt x="111639" y="159580"/>
                      <a:pt x="117573" y="164601"/>
                      <a:pt x="149979" y="157754"/>
                    </a:cubicBezTo>
                    <a:close/>
                  </a:path>
                </a:pathLst>
              </a:custGeom>
              <a:grpFill/>
              <a:ln w="456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04D5D23B-BD06-467E-9089-2FEB07FFBE1D}"/>
                  </a:ext>
                </a:extLst>
              </p:cNvPr>
              <p:cNvSpPr/>
              <p:nvPr/>
            </p:nvSpPr>
            <p:spPr>
              <a:xfrm>
                <a:off x="6367638" y="6093067"/>
                <a:ext cx="176306" cy="68653"/>
              </a:xfrm>
              <a:custGeom>
                <a:avLst/>
                <a:gdLst>
                  <a:gd name="connsiteX0" fmla="*/ 3309 w 176306"/>
                  <a:gd name="connsiteY0" fmla="*/ 913 h 68653"/>
                  <a:gd name="connsiteX1" fmla="*/ 13807 w 176306"/>
                  <a:gd name="connsiteY1" fmla="*/ 456 h 68653"/>
                  <a:gd name="connsiteX2" fmla="*/ 160320 w 176306"/>
                  <a:gd name="connsiteY2" fmla="*/ 0 h 68653"/>
                  <a:gd name="connsiteX3" fmla="*/ 174925 w 176306"/>
                  <a:gd name="connsiteY3" fmla="*/ 14149 h 68653"/>
                  <a:gd name="connsiteX4" fmla="*/ 172187 w 176306"/>
                  <a:gd name="connsiteY4" fmla="*/ 62987 h 68653"/>
                  <a:gd name="connsiteX5" fmla="*/ 124262 w 176306"/>
                  <a:gd name="connsiteY5" fmla="*/ 66182 h 68653"/>
                  <a:gd name="connsiteX6" fmla="*/ 13807 w 176306"/>
                  <a:gd name="connsiteY6" fmla="*/ 66638 h 68653"/>
                  <a:gd name="connsiteX7" fmla="*/ 114 w 176306"/>
                  <a:gd name="connsiteY7" fmla="*/ 53402 h 68653"/>
                  <a:gd name="connsiteX8" fmla="*/ 114 w 176306"/>
                  <a:gd name="connsiteY8" fmla="*/ 11411 h 68653"/>
                  <a:gd name="connsiteX9" fmla="*/ 3309 w 176306"/>
                  <a:gd name="connsiteY9" fmla="*/ 913 h 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06" h="68653">
                    <a:moveTo>
                      <a:pt x="3309" y="913"/>
                    </a:moveTo>
                    <a:cubicBezTo>
                      <a:pt x="7417" y="913"/>
                      <a:pt x="10612" y="456"/>
                      <a:pt x="13807" y="456"/>
                    </a:cubicBezTo>
                    <a:cubicBezTo>
                      <a:pt x="62644" y="456"/>
                      <a:pt x="111482" y="913"/>
                      <a:pt x="160320" y="0"/>
                    </a:cubicBezTo>
                    <a:cubicBezTo>
                      <a:pt x="171274" y="0"/>
                      <a:pt x="175838" y="2282"/>
                      <a:pt x="174925" y="14149"/>
                    </a:cubicBezTo>
                    <a:cubicBezTo>
                      <a:pt x="173556" y="30581"/>
                      <a:pt x="180402" y="52489"/>
                      <a:pt x="172187" y="62987"/>
                    </a:cubicBezTo>
                    <a:cubicBezTo>
                      <a:pt x="163515" y="73485"/>
                      <a:pt x="141150" y="66182"/>
                      <a:pt x="124262" y="66182"/>
                    </a:cubicBezTo>
                    <a:cubicBezTo>
                      <a:pt x="87291" y="66638"/>
                      <a:pt x="50777" y="66182"/>
                      <a:pt x="13807" y="66638"/>
                    </a:cubicBezTo>
                    <a:cubicBezTo>
                      <a:pt x="3766" y="66638"/>
                      <a:pt x="-799" y="64813"/>
                      <a:pt x="114" y="53402"/>
                    </a:cubicBezTo>
                    <a:cubicBezTo>
                      <a:pt x="1027" y="39253"/>
                      <a:pt x="114" y="25103"/>
                      <a:pt x="114" y="11411"/>
                    </a:cubicBezTo>
                    <a:cubicBezTo>
                      <a:pt x="571" y="8216"/>
                      <a:pt x="-342" y="3651"/>
                      <a:pt x="3309" y="913"/>
                    </a:cubicBezTo>
                    <a:close/>
                  </a:path>
                </a:pathLst>
              </a:custGeom>
              <a:grpFill/>
              <a:ln w="456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308AC0C1-B0B0-427F-B20F-D6AE039131DD}"/>
                  </a:ext>
                </a:extLst>
              </p:cNvPr>
              <p:cNvSpPr/>
              <p:nvPr/>
            </p:nvSpPr>
            <p:spPr>
              <a:xfrm>
                <a:off x="6925618" y="6176052"/>
                <a:ext cx="106177" cy="117422"/>
              </a:xfrm>
              <a:custGeom>
                <a:avLst/>
                <a:gdLst>
                  <a:gd name="connsiteX0" fmla="*/ 30466 w 106177"/>
                  <a:gd name="connsiteY0" fmla="*/ 5105 h 117422"/>
                  <a:gd name="connsiteX1" fmla="*/ 82499 w 106177"/>
                  <a:gd name="connsiteY1" fmla="*/ 8300 h 117422"/>
                  <a:gd name="connsiteX2" fmla="*/ 92540 w 106177"/>
                  <a:gd name="connsiteY2" fmla="*/ 62615 h 117422"/>
                  <a:gd name="connsiteX3" fmla="*/ 98930 w 106177"/>
                  <a:gd name="connsiteY3" fmla="*/ 90913 h 117422"/>
                  <a:gd name="connsiteX4" fmla="*/ 104864 w 106177"/>
                  <a:gd name="connsiteY4" fmla="*/ 111453 h 117422"/>
                  <a:gd name="connsiteX5" fmla="*/ 92997 w 106177"/>
                  <a:gd name="connsiteY5" fmla="*/ 116473 h 117422"/>
                  <a:gd name="connsiteX6" fmla="*/ 10384 w 106177"/>
                  <a:gd name="connsiteY6" fmla="*/ 76308 h 117422"/>
                  <a:gd name="connsiteX7" fmla="*/ 30466 w 106177"/>
                  <a:gd name="connsiteY7" fmla="*/ 5105 h 11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77" h="117422">
                    <a:moveTo>
                      <a:pt x="30466" y="5105"/>
                    </a:moveTo>
                    <a:cubicBezTo>
                      <a:pt x="45528" y="-1741"/>
                      <a:pt x="64242" y="-2654"/>
                      <a:pt x="82499" y="8300"/>
                    </a:cubicBezTo>
                    <a:cubicBezTo>
                      <a:pt x="104407" y="21537"/>
                      <a:pt x="108972" y="42989"/>
                      <a:pt x="92540" y="62615"/>
                    </a:cubicBezTo>
                    <a:cubicBezTo>
                      <a:pt x="81130" y="76308"/>
                      <a:pt x="78391" y="84980"/>
                      <a:pt x="98930" y="90913"/>
                    </a:cubicBezTo>
                    <a:cubicBezTo>
                      <a:pt x="110797" y="94108"/>
                      <a:pt x="104407" y="104606"/>
                      <a:pt x="104864" y="111453"/>
                    </a:cubicBezTo>
                    <a:cubicBezTo>
                      <a:pt x="105320" y="120125"/>
                      <a:pt x="97104" y="116930"/>
                      <a:pt x="92997" y="116473"/>
                    </a:cubicBezTo>
                    <a:cubicBezTo>
                      <a:pt x="61047" y="112365"/>
                      <a:pt x="30923" y="103237"/>
                      <a:pt x="10384" y="76308"/>
                    </a:cubicBezTo>
                    <a:cubicBezTo>
                      <a:pt x="-8786" y="51661"/>
                      <a:pt x="-1027" y="20624"/>
                      <a:pt x="30466" y="5105"/>
                    </a:cubicBezTo>
                    <a:close/>
                  </a:path>
                </a:pathLst>
              </a:custGeom>
              <a:grpFill/>
              <a:ln w="456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1086B673-C61C-4016-A2E9-1FB6EC61E996}"/>
                  </a:ext>
                </a:extLst>
              </p:cNvPr>
              <p:cNvSpPr/>
              <p:nvPr/>
            </p:nvSpPr>
            <p:spPr>
              <a:xfrm>
                <a:off x="5632180" y="5964623"/>
                <a:ext cx="112121" cy="201472"/>
              </a:xfrm>
              <a:custGeom>
                <a:avLst/>
                <a:gdLst>
                  <a:gd name="connsiteX0" fmla="*/ 13963 w 112121"/>
                  <a:gd name="connsiteY0" fmla="*/ 201473 h 201472"/>
                  <a:gd name="connsiteX1" fmla="*/ 9856 w 112121"/>
                  <a:gd name="connsiteY1" fmla="*/ 133922 h 201472"/>
                  <a:gd name="connsiteX2" fmla="*/ 30851 w 112121"/>
                  <a:gd name="connsiteY2" fmla="*/ 66827 h 201472"/>
                  <a:gd name="connsiteX3" fmla="*/ 13051 w 112121"/>
                  <a:gd name="connsiteY3" fmla="*/ 27118 h 201472"/>
                  <a:gd name="connsiteX4" fmla="*/ 271 w 112121"/>
                  <a:gd name="connsiteY4" fmla="*/ 12056 h 201472"/>
                  <a:gd name="connsiteX5" fmla="*/ 17158 w 112121"/>
                  <a:gd name="connsiteY5" fmla="*/ 645 h 201472"/>
                  <a:gd name="connsiteX6" fmla="*/ 95664 w 112121"/>
                  <a:gd name="connsiteY6" fmla="*/ 189 h 201472"/>
                  <a:gd name="connsiteX7" fmla="*/ 112095 w 112121"/>
                  <a:gd name="connsiteY7" fmla="*/ 11143 h 201472"/>
                  <a:gd name="connsiteX8" fmla="*/ 100228 w 112121"/>
                  <a:gd name="connsiteY8" fmla="*/ 25292 h 201472"/>
                  <a:gd name="connsiteX9" fmla="*/ 58237 w 112121"/>
                  <a:gd name="connsiteY9" fmla="*/ 72761 h 201472"/>
                  <a:gd name="connsiteX10" fmla="*/ 13963 w 112121"/>
                  <a:gd name="connsiteY10" fmla="*/ 201473 h 20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21" h="201472">
                    <a:moveTo>
                      <a:pt x="13963" y="201473"/>
                    </a:moveTo>
                    <a:cubicBezTo>
                      <a:pt x="3922" y="180934"/>
                      <a:pt x="-186" y="158569"/>
                      <a:pt x="9856" y="133922"/>
                    </a:cubicBezTo>
                    <a:cubicBezTo>
                      <a:pt x="18984" y="112470"/>
                      <a:pt x="24005" y="89192"/>
                      <a:pt x="30851" y="66827"/>
                    </a:cubicBezTo>
                    <a:cubicBezTo>
                      <a:pt x="37698" y="44006"/>
                      <a:pt x="34046" y="36703"/>
                      <a:pt x="13051" y="27118"/>
                    </a:cubicBezTo>
                    <a:cubicBezTo>
                      <a:pt x="6204" y="23923"/>
                      <a:pt x="-1555" y="22097"/>
                      <a:pt x="271" y="12056"/>
                    </a:cubicBezTo>
                    <a:cubicBezTo>
                      <a:pt x="2096" y="2928"/>
                      <a:pt x="9399" y="1102"/>
                      <a:pt x="17158" y="645"/>
                    </a:cubicBezTo>
                    <a:cubicBezTo>
                      <a:pt x="43175" y="189"/>
                      <a:pt x="69647" y="-267"/>
                      <a:pt x="95664" y="189"/>
                    </a:cubicBezTo>
                    <a:cubicBezTo>
                      <a:pt x="102510" y="189"/>
                      <a:pt x="111182" y="1102"/>
                      <a:pt x="112095" y="11143"/>
                    </a:cubicBezTo>
                    <a:cubicBezTo>
                      <a:pt x="112551" y="19359"/>
                      <a:pt x="107074" y="23467"/>
                      <a:pt x="100228" y="25292"/>
                    </a:cubicBezTo>
                    <a:cubicBezTo>
                      <a:pt x="75581" y="31682"/>
                      <a:pt x="65540" y="50852"/>
                      <a:pt x="58237" y="72761"/>
                    </a:cubicBezTo>
                    <a:cubicBezTo>
                      <a:pt x="43175" y="116121"/>
                      <a:pt x="28569" y="159025"/>
                      <a:pt x="13963" y="201473"/>
                    </a:cubicBezTo>
                    <a:close/>
                  </a:path>
                </a:pathLst>
              </a:custGeom>
              <a:grpFill/>
              <a:ln w="456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2B517E92-7EAC-401E-8DF5-D3ACBB263B98}"/>
                  </a:ext>
                </a:extLst>
              </p:cNvPr>
              <p:cNvSpPr/>
              <p:nvPr/>
            </p:nvSpPr>
            <p:spPr>
              <a:xfrm>
                <a:off x="7412522" y="6198473"/>
                <a:ext cx="107623" cy="93697"/>
              </a:xfrm>
              <a:custGeom>
                <a:avLst/>
                <a:gdLst>
                  <a:gd name="connsiteX0" fmla="*/ 102227 w 107623"/>
                  <a:gd name="connsiteY0" fmla="*/ 26958 h 93697"/>
                  <a:gd name="connsiteX1" fmla="*/ 82601 w 107623"/>
                  <a:gd name="connsiteY1" fmla="*/ 86294 h 93697"/>
                  <a:gd name="connsiteX2" fmla="*/ 5009 w 107623"/>
                  <a:gd name="connsiteY2" fmla="*/ 67124 h 93697"/>
                  <a:gd name="connsiteX3" fmla="*/ 26461 w 107623"/>
                  <a:gd name="connsiteY3" fmla="*/ 5963 h 93697"/>
                  <a:gd name="connsiteX4" fmla="*/ 102227 w 107623"/>
                  <a:gd name="connsiteY4" fmla="*/ 26958 h 93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23" h="93697">
                    <a:moveTo>
                      <a:pt x="102227" y="26958"/>
                    </a:moveTo>
                    <a:cubicBezTo>
                      <a:pt x="114095" y="48867"/>
                      <a:pt x="105879" y="73970"/>
                      <a:pt x="82601" y="86294"/>
                    </a:cubicBezTo>
                    <a:cubicBezTo>
                      <a:pt x="54759" y="101356"/>
                      <a:pt x="18702" y="92684"/>
                      <a:pt x="5009" y="67124"/>
                    </a:cubicBezTo>
                    <a:cubicBezTo>
                      <a:pt x="-6858" y="45672"/>
                      <a:pt x="3183" y="17830"/>
                      <a:pt x="26461" y="5963"/>
                    </a:cubicBezTo>
                    <a:cubicBezTo>
                      <a:pt x="53390" y="-7274"/>
                      <a:pt x="88991" y="2311"/>
                      <a:pt x="102227" y="26958"/>
                    </a:cubicBezTo>
                    <a:close/>
                  </a:path>
                </a:pathLst>
              </a:custGeom>
              <a:grpFill/>
              <a:ln w="456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213662F7-595F-43D3-9EBE-08B6676C4CC2}"/>
                  </a:ext>
                </a:extLst>
              </p:cNvPr>
              <p:cNvSpPr/>
              <p:nvPr/>
            </p:nvSpPr>
            <p:spPr>
              <a:xfrm>
                <a:off x="7412858" y="6045636"/>
                <a:ext cx="107126" cy="93483"/>
              </a:xfrm>
              <a:custGeom>
                <a:avLst/>
                <a:gdLst>
                  <a:gd name="connsiteX0" fmla="*/ 80895 w 107126"/>
                  <a:gd name="connsiteY0" fmla="*/ 86684 h 93483"/>
                  <a:gd name="connsiteX1" fmla="*/ 5585 w 107126"/>
                  <a:gd name="connsiteY1" fmla="*/ 67514 h 93483"/>
                  <a:gd name="connsiteX2" fmla="*/ 25668 w 107126"/>
                  <a:gd name="connsiteY2" fmla="*/ 6353 h 93483"/>
                  <a:gd name="connsiteX3" fmla="*/ 102804 w 107126"/>
                  <a:gd name="connsiteY3" fmla="*/ 27805 h 93483"/>
                  <a:gd name="connsiteX4" fmla="*/ 80895 w 107126"/>
                  <a:gd name="connsiteY4" fmla="*/ 86684 h 9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26" h="93483">
                    <a:moveTo>
                      <a:pt x="80895" y="86684"/>
                    </a:moveTo>
                    <a:cubicBezTo>
                      <a:pt x="53510" y="100833"/>
                      <a:pt x="18822" y="92161"/>
                      <a:pt x="5585" y="67514"/>
                    </a:cubicBezTo>
                    <a:cubicBezTo>
                      <a:pt x="-6738" y="45149"/>
                      <a:pt x="1934" y="18677"/>
                      <a:pt x="25668" y="6353"/>
                    </a:cubicBezTo>
                    <a:cubicBezTo>
                      <a:pt x="52597" y="-7796"/>
                      <a:pt x="90480" y="2702"/>
                      <a:pt x="102804" y="27805"/>
                    </a:cubicBezTo>
                    <a:cubicBezTo>
                      <a:pt x="113302" y="48801"/>
                      <a:pt x="104173" y="74361"/>
                      <a:pt x="80895" y="86684"/>
                    </a:cubicBezTo>
                    <a:close/>
                  </a:path>
                </a:pathLst>
              </a:custGeom>
              <a:grpFill/>
              <a:ln w="456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897E56FF-6A50-4292-B6DA-82170EA21BD5}"/>
                  </a:ext>
                </a:extLst>
              </p:cNvPr>
              <p:cNvSpPr/>
              <p:nvPr/>
            </p:nvSpPr>
            <p:spPr>
              <a:xfrm>
                <a:off x="4923371" y="5958793"/>
                <a:ext cx="113557" cy="132214"/>
              </a:xfrm>
              <a:custGeom>
                <a:avLst/>
                <a:gdLst>
                  <a:gd name="connsiteX0" fmla="*/ 68257 w 113557"/>
                  <a:gd name="connsiteY0" fmla="*/ 84067 h 132214"/>
                  <a:gd name="connsiteX1" fmla="*/ 10291 w 113557"/>
                  <a:gd name="connsiteY1" fmla="*/ 29296 h 132214"/>
                  <a:gd name="connsiteX2" fmla="*/ 1619 w 113557"/>
                  <a:gd name="connsiteY2" fmla="*/ 6475 h 132214"/>
                  <a:gd name="connsiteX3" fmla="*/ 17138 w 113557"/>
                  <a:gd name="connsiteY3" fmla="*/ 3736 h 132214"/>
                  <a:gd name="connsiteX4" fmla="*/ 48175 w 113557"/>
                  <a:gd name="connsiteY4" fmla="*/ 12865 h 132214"/>
                  <a:gd name="connsiteX5" fmla="*/ 88340 w 113557"/>
                  <a:gd name="connsiteY5" fmla="*/ 5106 h 132214"/>
                  <a:gd name="connsiteX6" fmla="*/ 112987 w 113557"/>
                  <a:gd name="connsiteY6" fmla="*/ 15147 h 132214"/>
                  <a:gd name="connsiteX7" fmla="*/ 113443 w 113557"/>
                  <a:gd name="connsiteY7" fmla="*/ 117386 h 132214"/>
                  <a:gd name="connsiteX8" fmla="*/ 100207 w 113557"/>
                  <a:gd name="connsiteY8" fmla="*/ 131992 h 132214"/>
                  <a:gd name="connsiteX9" fmla="*/ 80124 w 113557"/>
                  <a:gd name="connsiteY9" fmla="*/ 118756 h 132214"/>
                  <a:gd name="connsiteX10" fmla="*/ 68257 w 113557"/>
                  <a:gd name="connsiteY10" fmla="*/ 84067 h 13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7" h="132214">
                    <a:moveTo>
                      <a:pt x="68257" y="84067"/>
                    </a:moveTo>
                    <a:cubicBezTo>
                      <a:pt x="52739" y="58051"/>
                      <a:pt x="36764" y="37512"/>
                      <a:pt x="10291" y="29296"/>
                    </a:cubicBezTo>
                    <a:cubicBezTo>
                      <a:pt x="-3858" y="24732"/>
                      <a:pt x="250" y="14234"/>
                      <a:pt x="1619" y="6475"/>
                    </a:cubicBezTo>
                    <a:cubicBezTo>
                      <a:pt x="3445" y="-4936"/>
                      <a:pt x="12117" y="2824"/>
                      <a:pt x="17138" y="3736"/>
                    </a:cubicBezTo>
                    <a:cubicBezTo>
                      <a:pt x="27635" y="5562"/>
                      <a:pt x="37677" y="9670"/>
                      <a:pt x="48175" y="12865"/>
                    </a:cubicBezTo>
                    <a:cubicBezTo>
                      <a:pt x="62780" y="17429"/>
                      <a:pt x="76473" y="23363"/>
                      <a:pt x="88340" y="5106"/>
                    </a:cubicBezTo>
                    <a:cubicBezTo>
                      <a:pt x="95186" y="-5392"/>
                      <a:pt x="112531" y="1454"/>
                      <a:pt x="112987" y="15147"/>
                    </a:cubicBezTo>
                    <a:cubicBezTo>
                      <a:pt x="113900" y="49379"/>
                      <a:pt x="113443" y="83155"/>
                      <a:pt x="113443" y="117386"/>
                    </a:cubicBezTo>
                    <a:cubicBezTo>
                      <a:pt x="113443" y="126059"/>
                      <a:pt x="108423" y="131079"/>
                      <a:pt x="100207" y="131992"/>
                    </a:cubicBezTo>
                    <a:cubicBezTo>
                      <a:pt x="90166" y="133361"/>
                      <a:pt x="83776" y="128341"/>
                      <a:pt x="80124" y="118756"/>
                    </a:cubicBezTo>
                    <a:cubicBezTo>
                      <a:pt x="75560" y="105976"/>
                      <a:pt x="71452" y="93652"/>
                      <a:pt x="68257" y="84067"/>
                    </a:cubicBezTo>
                    <a:close/>
                  </a:path>
                </a:pathLst>
              </a:custGeom>
              <a:grpFill/>
              <a:ln w="456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CE178AB2-FE55-4634-8802-4084BE03735E}"/>
                  </a:ext>
                </a:extLst>
              </p:cNvPr>
              <p:cNvSpPr/>
              <p:nvPr/>
            </p:nvSpPr>
            <p:spPr>
              <a:xfrm>
                <a:off x="4924212" y="6196288"/>
                <a:ext cx="113370" cy="100694"/>
              </a:xfrm>
              <a:custGeom>
                <a:avLst/>
                <a:gdLst>
                  <a:gd name="connsiteX0" fmla="*/ 50985 w 113370"/>
                  <a:gd name="connsiteY0" fmla="*/ 87566 h 100694"/>
                  <a:gd name="connsiteX1" fmla="*/ 16753 w 113370"/>
                  <a:gd name="connsiteY1" fmla="*/ 98976 h 100694"/>
                  <a:gd name="connsiteX2" fmla="*/ 778 w 113370"/>
                  <a:gd name="connsiteY2" fmla="*/ 93499 h 100694"/>
                  <a:gd name="connsiteX3" fmla="*/ 9907 w 113370"/>
                  <a:gd name="connsiteY3" fmla="*/ 72504 h 100694"/>
                  <a:gd name="connsiteX4" fmla="*/ 83391 w 113370"/>
                  <a:gd name="connsiteY4" fmla="*/ 10430 h 100694"/>
                  <a:gd name="connsiteX5" fmla="*/ 103017 w 113370"/>
                  <a:gd name="connsiteY5" fmla="*/ 845 h 100694"/>
                  <a:gd name="connsiteX6" fmla="*/ 112146 w 113370"/>
                  <a:gd name="connsiteY6" fmla="*/ 22297 h 100694"/>
                  <a:gd name="connsiteX7" fmla="*/ 50985 w 113370"/>
                  <a:gd name="connsiteY7" fmla="*/ 87566 h 10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70" h="100694">
                    <a:moveTo>
                      <a:pt x="50985" y="87566"/>
                    </a:moveTo>
                    <a:cubicBezTo>
                      <a:pt x="40487" y="93956"/>
                      <a:pt x="28620" y="97151"/>
                      <a:pt x="16753" y="98976"/>
                    </a:cubicBezTo>
                    <a:cubicBezTo>
                      <a:pt x="11276" y="99889"/>
                      <a:pt x="2147" y="104454"/>
                      <a:pt x="778" y="93499"/>
                    </a:cubicBezTo>
                    <a:cubicBezTo>
                      <a:pt x="-135" y="85284"/>
                      <a:pt x="-2417" y="75699"/>
                      <a:pt x="9907" y="72504"/>
                    </a:cubicBezTo>
                    <a:cubicBezTo>
                      <a:pt x="44595" y="63832"/>
                      <a:pt x="70155" y="44662"/>
                      <a:pt x="83391" y="10430"/>
                    </a:cubicBezTo>
                    <a:cubicBezTo>
                      <a:pt x="86586" y="2214"/>
                      <a:pt x="93889" y="-1894"/>
                      <a:pt x="103017" y="845"/>
                    </a:cubicBezTo>
                    <a:cubicBezTo>
                      <a:pt x="113515" y="4040"/>
                      <a:pt x="114884" y="13168"/>
                      <a:pt x="112146" y="22297"/>
                    </a:cubicBezTo>
                    <a:cubicBezTo>
                      <a:pt x="102561" y="53790"/>
                      <a:pt x="78370" y="72047"/>
                      <a:pt x="50985" y="87566"/>
                    </a:cubicBezTo>
                    <a:close/>
                  </a:path>
                </a:pathLst>
              </a:custGeom>
              <a:grpFill/>
              <a:ln w="4560" cap="flat">
                <a:noFill/>
                <a:prstDash val="solid"/>
                <a:miter/>
              </a:ln>
            </p:spPr>
            <p:txBody>
              <a:bodyPr rtlCol="0" anchor="ctr"/>
              <a:lstStyle/>
              <a:p>
                <a:endParaRPr lang="en-US"/>
              </a:p>
            </p:txBody>
          </p:sp>
        </p:grpSp>
        <p:sp>
          <p:nvSpPr>
            <p:cNvPr id="47" name="Frame 46">
              <a:extLst>
                <a:ext uri="{FF2B5EF4-FFF2-40B4-BE49-F238E27FC236}">
                  <a16:creationId xmlns:a16="http://schemas.microsoft.com/office/drawing/2014/main" xmlns="" id="{09E3461F-ABF2-4C98-832F-8C4B1735FF60}"/>
                </a:ext>
              </a:extLst>
            </p:cNvPr>
            <p:cNvSpPr/>
            <p:nvPr/>
          </p:nvSpPr>
          <p:spPr>
            <a:xfrm>
              <a:off x="8240863" y="5913864"/>
              <a:ext cx="383118" cy="383118"/>
            </a:xfrm>
            <a:prstGeom prst="frame">
              <a:avLst>
                <a:gd name="adj1" fmla="val 149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a:extLst>
                <a:ext uri="{FF2B5EF4-FFF2-40B4-BE49-F238E27FC236}">
                  <a16:creationId xmlns:a16="http://schemas.microsoft.com/office/drawing/2014/main" xmlns="" id="{83A562E1-B3D9-4D5C-9EFF-EA632E7EAFEC}"/>
                </a:ext>
              </a:extLst>
            </p:cNvPr>
            <p:cNvSpPr/>
            <p:nvPr/>
          </p:nvSpPr>
          <p:spPr>
            <a:xfrm>
              <a:off x="9325220" y="5913864"/>
              <a:ext cx="383118" cy="383118"/>
            </a:xfrm>
            <a:prstGeom prst="frame">
              <a:avLst>
                <a:gd name="adj1" fmla="val 149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Plus Sign 48">
              <a:extLst>
                <a:ext uri="{FF2B5EF4-FFF2-40B4-BE49-F238E27FC236}">
                  <a16:creationId xmlns:a16="http://schemas.microsoft.com/office/drawing/2014/main" xmlns="" id="{838F7C78-9B7D-4B25-A86F-0809209D89F8}"/>
                </a:ext>
              </a:extLst>
            </p:cNvPr>
            <p:cNvSpPr/>
            <p:nvPr/>
          </p:nvSpPr>
          <p:spPr>
            <a:xfrm>
              <a:off x="8897337" y="5908803"/>
              <a:ext cx="419100" cy="419100"/>
            </a:xfrm>
            <a:prstGeom prst="mathPl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inus Sign 49">
              <a:extLst>
                <a:ext uri="{FF2B5EF4-FFF2-40B4-BE49-F238E27FC236}">
                  <a16:creationId xmlns:a16="http://schemas.microsoft.com/office/drawing/2014/main" xmlns="" id="{F57C7D28-94B3-4F84-8628-869CC6DDED50}"/>
                </a:ext>
              </a:extLst>
            </p:cNvPr>
            <p:cNvSpPr/>
            <p:nvPr/>
          </p:nvSpPr>
          <p:spPr>
            <a:xfrm>
              <a:off x="7812980" y="5913864"/>
              <a:ext cx="383118" cy="383118"/>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18E81398-2E8C-44F2-AA56-301FF6F5582F}"/>
                </a:ext>
              </a:extLst>
            </p:cNvPr>
            <p:cNvSpPr/>
            <p:nvPr/>
          </p:nvSpPr>
          <p:spPr>
            <a:xfrm>
              <a:off x="9331667" y="5876217"/>
              <a:ext cx="397911" cy="375172"/>
            </a:xfrm>
            <a:custGeom>
              <a:avLst/>
              <a:gdLst>
                <a:gd name="connsiteX0" fmla="*/ 281041 w 364817"/>
                <a:gd name="connsiteY0" fmla="*/ 0 h 343969"/>
                <a:gd name="connsiteX1" fmla="*/ 364817 w 364817"/>
                <a:gd name="connsiteY1" fmla="*/ 0 h 343969"/>
                <a:gd name="connsiteX2" fmla="*/ 364817 w 364817"/>
                <a:gd name="connsiteY2" fmla="*/ 767 h 343969"/>
                <a:gd name="connsiteX3" fmla="*/ 314290 w 364817"/>
                <a:gd name="connsiteY3" fmla="*/ 80279 h 343969"/>
                <a:gd name="connsiteX4" fmla="*/ 219632 w 364817"/>
                <a:gd name="connsiteY4" fmla="*/ 263563 h 343969"/>
                <a:gd name="connsiteX5" fmla="*/ 182970 w 364817"/>
                <a:gd name="connsiteY5" fmla="*/ 343969 h 343969"/>
                <a:gd name="connsiteX6" fmla="*/ 164804 w 364817"/>
                <a:gd name="connsiteY6" fmla="*/ 343969 h 343969"/>
                <a:gd name="connsiteX7" fmla="*/ 138845 w 364817"/>
                <a:gd name="connsiteY7" fmla="*/ 298221 h 343969"/>
                <a:gd name="connsiteX8" fmla="*/ 30110 w 364817"/>
                <a:gd name="connsiteY8" fmla="*/ 176218 h 343969"/>
                <a:gd name="connsiteX9" fmla="*/ 0 w 364817"/>
                <a:gd name="connsiteY9" fmla="*/ 168968 h 343969"/>
                <a:gd name="connsiteX10" fmla="*/ 0 w 364817"/>
                <a:gd name="connsiteY10" fmla="*/ 166221 h 343969"/>
                <a:gd name="connsiteX11" fmla="*/ 24900 w 364817"/>
                <a:gd name="connsiteY11" fmla="*/ 92306 h 343969"/>
                <a:gd name="connsiteX12" fmla="*/ 173032 w 364817"/>
                <a:gd name="connsiteY12" fmla="*/ 208180 h 343969"/>
                <a:gd name="connsiteX13" fmla="*/ 281041 w 364817"/>
                <a:gd name="connsiteY13" fmla="*/ 0 h 34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817" h="343969">
                  <a:moveTo>
                    <a:pt x="281041" y="0"/>
                  </a:moveTo>
                  <a:lnTo>
                    <a:pt x="364817" y="0"/>
                  </a:lnTo>
                  <a:lnTo>
                    <a:pt x="364817" y="767"/>
                  </a:lnTo>
                  <a:lnTo>
                    <a:pt x="314290" y="80279"/>
                  </a:lnTo>
                  <a:cubicBezTo>
                    <a:pt x="280839" y="137703"/>
                    <a:pt x="248768" y="201557"/>
                    <a:pt x="219632" y="263563"/>
                  </a:cubicBezTo>
                  <a:lnTo>
                    <a:pt x="182970" y="343969"/>
                  </a:lnTo>
                  <a:lnTo>
                    <a:pt x="164804" y="343969"/>
                  </a:lnTo>
                  <a:lnTo>
                    <a:pt x="138845" y="298221"/>
                  </a:lnTo>
                  <a:cubicBezTo>
                    <a:pt x="111049" y="248486"/>
                    <a:pt x="78433" y="195762"/>
                    <a:pt x="30110" y="176218"/>
                  </a:cubicBezTo>
                  <a:lnTo>
                    <a:pt x="0" y="168968"/>
                  </a:lnTo>
                  <a:lnTo>
                    <a:pt x="0" y="166221"/>
                  </a:lnTo>
                  <a:lnTo>
                    <a:pt x="24900" y="92306"/>
                  </a:lnTo>
                  <a:cubicBezTo>
                    <a:pt x="108424" y="119668"/>
                    <a:pt x="131327" y="149668"/>
                    <a:pt x="173032" y="208180"/>
                  </a:cubicBezTo>
                  <a:cubicBezTo>
                    <a:pt x="211413" y="122778"/>
                    <a:pt x="233000" y="77184"/>
                    <a:pt x="281041"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pSp>
      <p:grpSp>
        <p:nvGrpSpPr>
          <p:cNvPr id="131" name="Group 130">
            <a:extLst>
              <a:ext uri="{FF2B5EF4-FFF2-40B4-BE49-F238E27FC236}">
                <a16:creationId xmlns:a16="http://schemas.microsoft.com/office/drawing/2014/main" xmlns="" id="{3DDE9809-D27F-489E-9C65-859E5C0724B9}"/>
              </a:ext>
            </a:extLst>
          </p:cNvPr>
          <p:cNvGrpSpPr/>
          <p:nvPr/>
        </p:nvGrpSpPr>
        <p:grpSpPr>
          <a:xfrm>
            <a:off x="4125418" y="574589"/>
            <a:ext cx="1914525" cy="1914525"/>
            <a:chOff x="3963694" y="1885607"/>
            <a:chExt cx="1914525" cy="1914525"/>
          </a:xfrm>
        </p:grpSpPr>
        <p:sp>
          <p:nvSpPr>
            <p:cNvPr id="115" name="Teardrop 114">
              <a:extLst>
                <a:ext uri="{FF2B5EF4-FFF2-40B4-BE49-F238E27FC236}">
                  <a16:creationId xmlns:a16="http://schemas.microsoft.com/office/drawing/2014/main" xmlns="" id="{E9982FC4-5FE3-4C92-9DAE-04BE2ACA0CCA}"/>
                </a:ext>
              </a:extLst>
            </p:cNvPr>
            <p:cNvSpPr/>
            <p:nvPr/>
          </p:nvSpPr>
          <p:spPr>
            <a:xfrm rot="10800000">
              <a:off x="3963694" y="1885607"/>
              <a:ext cx="1914525" cy="1914525"/>
            </a:xfrm>
            <a:prstGeom prst="teardrop">
              <a:avLst>
                <a:gd name="adj" fmla="val 1192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xmlns="" id="{5B158BAB-83DC-4CAA-8DB5-8DCB8214A868}"/>
                </a:ext>
              </a:extLst>
            </p:cNvPr>
            <p:cNvSpPr/>
            <p:nvPr/>
          </p:nvSpPr>
          <p:spPr>
            <a:xfrm>
              <a:off x="4067354" y="1987488"/>
              <a:ext cx="1717886" cy="17178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nvGrpSpPr>
            <p:cNvPr id="117" name="Group 116">
              <a:extLst>
                <a:ext uri="{FF2B5EF4-FFF2-40B4-BE49-F238E27FC236}">
                  <a16:creationId xmlns:a16="http://schemas.microsoft.com/office/drawing/2014/main" xmlns="" id="{98E7B5D2-5426-4212-A915-C6B4A81B3E3D}"/>
                </a:ext>
              </a:extLst>
            </p:cNvPr>
            <p:cNvGrpSpPr/>
            <p:nvPr/>
          </p:nvGrpSpPr>
          <p:grpSpPr>
            <a:xfrm>
              <a:off x="4315602" y="2551865"/>
              <a:ext cx="908244" cy="907995"/>
              <a:chOff x="7682751" y="463904"/>
              <a:chExt cx="1309323" cy="1308967"/>
            </a:xfrm>
            <a:solidFill>
              <a:schemeClr val="accent6"/>
            </a:solidFill>
          </p:grpSpPr>
          <p:sp>
            <p:nvSpPr>
              <p:cNvPr id="118" name="Freeform: Shape 117">
                <a:extLst>
                  <a:ext uri="{FF2B5EF4-FFF2-40B4-BE49-F238E27FC236}">
                    <a16:creationId xmlns:a16="http://schemas.microsoft.com/office/drawing/2014/main" xmlns="" id="{AAE36929-C281-4A35-80CD-1966FEAC8D6D}"/>
                  </a:ext>
                </a:extLst>
              </p:cNvPr>
              <p:cNvSpPr/>
              <p:nvPr/>
            </p:nvSpPr>
            <p:spPr>
              <a:xfrm>
                <a:off x="7682751" y="463904"/>
                <a:ext cx="1309323" cy="1308967"/>
              </a:xfrm>
              <a:custGeom>
                <a:avLst/>
                <a:gdLst>
                  <a:gd name="connsiteX0" fmla="*/ 658398 w 1309323"/>
                  <a:gd name="connsiteY0" fmla="*/ 258732 h 1308967"/>
                  <a:gd name="connsiteX1" fmla="*/ 257665 w 1309323"/>
                  <a:gd name="connsiteY1" fmla="*/ 659465 h 1308967"/>
                  <a:gd name="connsiteX2" fmla="*/ 658398 w 1309323"/>
                  <a:gd name="connsiteY2" fmla="*/ 1060199 h 1308967"/>
                  <a:gd name="connsiteX3" fmla="*/ 1059132 w 1309323"/>
                  <a:gd name="connsiteY3" fmla="*/ 659465 h 1308967"/>
                  <a:gd name="connsiteX4" fmla="*/ 658398 w 1309323"/>
                  <a:gd name="connsiteY4" fmla="*/ 258732 h 1308967"/>
                  <a:gd name="connsiteX5" fmla="*/ 585085 w 1309323"/>
                  <a:gd name="connsiteY5" fmla="*/ 0 h 1308967"/>
                  <a:gd name="connsiteX6" fmla="*/ 723882 w 1309323"/>
                  <a:gd name="connsiteY6" fmla="*/ 0 h 1308967"/>
                  <a:gd name="connsiteX7" fmla="*/ 754133 w 1309323"/>
                  <a:gd name="connsiteY7" fmla="*/ 30251 h 1308967"/>
                  <a:gd name="connsiteX8" fmla="*/ 754133 w 1309323"/>
                  <a:gd name="connsiteY8" fmla="*/ 74737 h 1308967"/>
                  <a:gd name="connsiteX9" fmla="*/ 723882 w 1309323"/>
                  <a:gd name="connsiteY9" fmla="*/ 104988 h 1308967"/>
                  <a:gd name="connsiteX10" fmla="*/ 705376 w 1309323"/>
                  <a:gd name="connsiteY10" fmla="*/ 104988 h 1308967"/>
                  <a:gd name="connsiteX11" fmla="*/ 705376 w 1309323"/>
                  <a:gd name="connsiteY11" fmla="*/ 159302 h 1308967"/>
                  <a:gd name="connsiteX12" fmla="*/ 755046 w 1309323"/>
                  <a:gd name="connsiteY12" fmla="*/ 164309 h 1308967"/>
                  <a:gd name="connsiteX13" fmla="*/ 958051 w 1309323"/>
                  <a:gd name="connsiteY13" fmla="*/ 256662 h 1308967"/>
                  <a:gd name="connsiteX14" fmla="*/ 968407 w 1309323"/>
                  <a:gd name="connsiteY14" fmla="*/ 265823 h 1308967"/>
                  <a:gd name="connsiteX15" fmla="*/ 1004680 w 1309323"/>
                  <a:gd name="connsiteY15" fmla="*/ 229550 h 1308967"/>
                  <a:gd name="connsiteX16" fmla="*/ 991512 w 1309323"/>
                  <a:gd name="connsiteY16" fmla="*/ 216382 h 1308967"/>
                  <a:gd name="connsiteX17" fmla="*/ 991512 w 1309323"/>
                  <a:gd name="connsiteY17" fmla="*/ 173319 h 1308967"/>
                  <a:gd name="connsiteX18" fmla="*/ 1022830 w 1309323"/>
                  <a:gd name="connsiteY18" fmla="*/ 142000 h 1308967"/>
                  <a:gd name="connsiteX19" fmla="*/ 1065893 w 1309323"/>
                  <a:gd name="connsiteY19" fmla="*/ 142000 h 1308967"/>
                  <a:gd name="connsiteX20" fmla="*/ 1163763 w 1309323"/>
                  <a:gd name="connsiteY20" fmla="*/ 239870 h 1308967"/>
                  <a:gd name="connsiteX21" fmla="*/ 1163763 w 1309323"/>
                  <a:gd name="connsiteY21" fmla="*/ 282933 h 1308967"/>
                  <a:gd name="connsiteX22" fmla="*/ 1132444 w 1309323"/>
                  <a:gd name="connsiteY22" fmla="*/ 314252 h 1308967"/>
                  <a:gd name="connsiteX23" fmla="*/ 1089382 w 1309323"/>
                  <a:gd name="connsiteY23" fmla="*/ 314252 h 1308967"/>
                  <a:gd name="connsiteX24" fmla="*/ 1076570 w 1309323"/>
                  <a:gd name="connsiteY24" fmla="*/ 301084 h 1308967"/>
                  <a:gd name="connsiteX25" fmla="*/ 1040200 w 1309323"/>
                  <a:gd name="connsiteY25" fmla="*/ 337437 h 1308967"/>
                  <a:gd name="connsiteX26" fmla="*/ 1060934 w 1309323"/>
                  <a:gd name="connsiteY26" fmla="*/ 362035 h 1308967"/>
                  <a:gd name="connsiteX27" fmla="*/ 1148440 w 1309323"/>
                  <a:gd name="connsiteY27" fmla="*/ 567664 h 1308967"/>
                  <a:gd name="connsiteX28" fmla="*/ 1151610 w 1309323"/>
                  <a:gd name="connsiteY28" fmla="*/ 603591 h 1308967"/>
                  <a:gd name="connsiteX29" fmla="*/ 1204335 w 1309323"/>
                  <a:gd name="connsiteY29" fmla="*/ 603591 h 1308967"/>
                  <a:gd name="connsiteX30" fmla="*/ 1204335 w 1309323"/>
                  <a:gd name="connsiteY30" fmla="*/ 585085 h 1308967"/>
                  <a:gd name="connsiteX31" fmla="*/ 1234586 w 1309323"/>
                  <a:gd name="connsiteY31" fmla="*/ 554834 h 1308967"/>
                  <a:gd name="connsiteX32" fmla="*/ 1279072 w 1309323"/>
                  <a:gd name="connsiteY32" fmla="*/ 554834 h 1308967"/>
                  <a:gd name="connsiteX33" fmla="*/ 1309323 w 1309323"/>
                  <a:gd name="connsiteY33" fmla="*/ 585085 h 1308967"/>
                  <a:gd name="connsiteX34" fmla="*/ 1309323 w 1309323"/>
                  <a:gd name="connsiteY34" fmla="*/ 723882 h 1308967"/>
                  <a:gd name="connsiteX35" fmla="*/ 1279072 w 1309323"/>
                  <a:gd name="connsiteY35" fmla="*/ 754133 h 1308967"/>
                  <a:gd name="connsiteX36" fmla="*/ 1234586 w 1309323"/>
                  <a:gd name="connsiteY36" fmla="*/ 754133 h 1308967"/>
                  <a:gd name="connsiteX37" fmla="*/ 1204335 w 1309323"/>
                  <a:gd name="connsiteY37" fmla="*/ 723882 h 1308967"/>
                  <a:gd name="connsiteX38" fmla="*/ 1203979 w 1309323"/>
                  <a:gd name="connsiteY38" fmla="*/ 723882 h 1308967"/>
                  <a:gd name="connsiteX39" fmla="*/ 1203979 w 1309323"/>
                  <a:gd name="connsiteY39" fmla="*/ 705376 h 1308967"/>
                  <a:gd name="connsiteX40" fmla="*/ 1151987 w 1309323"/>
                  <a:gd name="connsiteY40" fmla="*/ 705376 h 1308967"/>
                  <a:gd name="connsiteX41" fmla="*/ 1148440 w 1309323"/>
                  <a:gd name="connsiteY41" fmla="*/ 745572 h 1308967"/>
                  <a:gd name="connsiteX42" fmla="*/ 1060934 w 1309323"/>
                  <a:gd name="connsiteY42" fmla="*/ 951201 h 1308967"/>
                  <a:gd name="connsiteX43" fmla="*/ 1042649 w 1309323"/>
                  <a:gd name="connsiteY43" fmla="*/ 972895 h 1308967"/>
                  <a:gd name="connsiteX44" fmla="*/ 1076214 w 1309323"/>
                  <a:gd name="connsiteY44" fmla="*/ 1006460 h 1308967"/>
                  <a:gd name="connsiteX45" fmla="*/ 1089382 w 1309323"/>
                  <a:gd name="connsiteY45" fmla="*/ 993292 h 1308967"/>
                  <a:gd name="connsiteX46" fmla="*/ 1132444 w 1309323"/>
                  <a:gd name="connsiteY46" fmla="*/ 993292 h 1308967"/>
                  <a:gd name="connsiteX47" fmla="*/ 1163763 w 1309323"/>
                  <a:gd name="connsiteY47" fmla="*/ 1024610 h 1308967"/>
                  <a:gd name="connsiteX48" fmla="*/ 1163763 w 1309323"/>
                  <a:gd name="connsiteY48" fmla="*/ 1067673 h 1308967"/>
                  <a:gd name="connsiteX49" fmla="*/ 1065893 w 1309323"/>
                  <a:gd name="connsiteY49" fmla="*/ 1165899 h 1308967"/>
                  <a:gd name="connsiteX50" fmla="*/ 1022830 w 1309323"/>
                  <a:gd name="connsiteY50" fmla="*/ 1165899 h 1308967"/>
                  <a:gd name="connsiteX51" fmla="*/ 991512 w 1309323"/>
                  <a:gd name="connsiteY51" fmla="*/ 1134580 h 1308967"/>
                  <a:gd name="connsiteX52" fmla="*/ 991512 w 1309323"/>
                  <a:gd name="connsiteY52" fmla="*/ 1091518 h 1308967"/>
                  <a:gd name="connsiteX53" fmla="*/ 1004680 w 1309323"/>
                  <a:gd name="connsiteY53" fmla="*/ 1078350 h 1308967"/>
                  <a:gd name="connsiteX54" fmla="*/ 971238 w 1309323"/>
                  <a:gd name="connsiteY54" fmla="*/ 1044909 h 1308967"/>
                  <a:gd name="connsiteX55" fmla="*/ 958051 w 1309323"/>
                  <a:gd name="connsiteY55" fmla="*/ 1056575 h 1308967"/>
                  <a:gd name="connsiteX56" fmla="*/ 755046 w 1309323"/>
                  <a:gd name="connsiteY56" fmla="*/ 1148927 h 1308967"/>
                  <a:gd name="connsiteX57" fmla="*/ 705376 w 1309323"/>
                  <a:gd name="connsiteY57" fmla="*/ 1153934 h 1308967"/>
                  <a:gd name="connsiteX58" fmla="*/ 705376 w 1309323"/>
                  <a:gd name="connsiteY58" fmla="*/ 1203979 h 1308967"/>
                  <a:gd name="connsiteX59" fmla="*/ 723882 w 1309323"/>
                  <a:gd name="connsiteY59" fmla="*/ 1203979 h 1308967"/>
                  <a:gd name="connsiteX60" fmla="*/ 754133 w 1309323"/>
                  <a:gd name="connsiteY60" fmla="*/ 1234230 h 1308967"/>
                  <a:gd name="connsiteX61" fmla="*/ 754133 w 1309323"/>
                  <a:gd name="connsiteY61" fmla="*/ 1278716 h 1308967"/>
                  <a:gd name="connsiteX62" fmla="*/ 723882 w 1309323"/>
                  <a:gd name="connsiteY62" fmla="*/ 1308967 h 1308967"/>
                  <a:gd name="connsiteX63" fmla="*/ 585085 w 1309323"/>
                  <a:gd name="connsiteY63" fmla="*/ 1308967 h 1308967"/>
                  <a:gd name="connsiteX64" fmla="*/ 554834 w 1309323"/>
                  <a:gd name="connsiteY64" fmla="*/ 1278716 h 1308967"/>
                  <a:gd name="connsiteX65" fmla="*/ 554834 w 1309323"/>
                  <a:gd name="connsiteY65" fmla="*/ 1234230 h 1308967"/>
                  <a:gd name="connsiteX66" fmla="*/ 585085 w 1309323"/>
                  <a:gd name="connsiteY66" fmla="*/ 1203979 h 1308967"/>
                  <a:gd name="connsiteX67" fmla="*/ 603591 w 1309323"/>
                  <a:gd name="connsiteY67" fmla="*/ 1203979 h 1308967"/>
                  <a:gd name="connsiteX68" fmla="*/ 603591 w 1309323"/>
                  <a:gd name="connsiteY68" fmla="*/ 1154077 h 1308967"/>
                  <a:gd name="connsiteX69" fmla="*/ 552496 w 1309323"/>
                  <a:gd name="connsiteY69" fmla="*/ 1148927 h 1308967"/>
                  <a:gd name="connsiteX70" fmla="*/ 349491 w 1309323"/>
                  <a:gd name="connsiteY70" fmla="*/ 1056575 h 1308967"/>
                  <a:gd name="connsiteX71" fmla="*/ 334235 w 1309323"/>
                  <a:gd name="connsiteY71" fmla="*/ 1043079 h 1308967"/>
                  <a:gd name="connsiteX72" fmla="*/ 298948 w 1309323"/>
                  <a:gd name="connsiteY72" fmla="*/ 1078350 h 1308967"/>
                  <a:gd name="connsiteX73" fmla="*/ 312116 w 1309323"/>
                  <a:gd name="connsiteY73" fmla="*/ 1091518 h 1308967"/>
                  <a:gd name="connsiteX74" fmla="*/ 312116 w 1309323"/>
                  <a:gd name="connsiteY74" fmla="*/ 1134580 h 1308967"/>
                  <a:gd name="connsiteX75" fmla="*/ 280797 w 1309323"/>
                  <a:gd name="connsiteY75" fmla="*/ 1165899 h 1308967"/>
                  <a:gd name="connsiteX76" fmla="*/ 237734 w 1309323"/>
                  <a:gd name="connsiteY76" fmla="*/ 1165899 h 1308967"/>
                  <a:gd name="connsiteX77" fmla="*/ 139864 w 1309323"/>
                  <a:gd name="connsiteY77" fmla="*/ 1068029 h 1308967"/>
                  <a:gd name="connsiteX78" fmla="*/ 139864 w 1309323"/>
                  <a:gd name="connsiteY78" fmla="*/ 1024966 h 1308967"/>
                  <a:gd name="connsiteX79" fmla="*/ 171183 w 1309323"/>
                  <a:gd name="connsiteY79" fmla="*/ 993648 h 1308967"/>
                  <a:gd name="connsiteX80" fmla="*/ 214246 w 1309323"/>
                  <a:gd name="connsiteY80" fmla="*/ 993648 h 1308967"/>
                  <a:gd name="connsiteX81" fmla="*/ 227414 w 1309323"/>
                  <a:gd name="connsiteY81" fmla="*/ 1006816 h 1308967"/>
                  <a:gd name="connsiteX82" fmla="*/ 263266 w 1309323"/>
                  <a:gd name="connsiteY82" fmla="*/ 970964 h 1308967"/>
                  <a:gd name="connsiteX83" fmla="*/ 246608 w 1309323"/>
                  <a:gd name="connsiteY83" fmla="*/ 951201 h 1308967"/>
                  <a:gd name="connsiteX84" fmla="*/ 159102 w 1309323"/>
                  <a:gd name="connsiteY84" fmla="*/ 745572 h 1308967"/>
                  <a:gd name="connsiteX85" fmla="*/ 155555 w 1309323"/>
                  <a:gd name="connsiteY85" fmla="*/ 705376 h 1308967"/>
                  <a:gd name="connsiteX86" fmla="*/ 104988 w 1309323"/>
                  <a:gd name="connsiteY86" fmla="*/ 705376 h 1308967"/>
                  <a:gd name="connsiteX87" fmla="*/ 104988 w 1309323"/>
                  <a:gd name="connsiteY87" fmla="*/ 723882 h 1308967"/>
                  <a:gd name="connsiteX88" fmla="*/ 74737 w 1309323"/>
                  <a:gd name="connsiteY88" fmla="*/ 754133 h 1308967"/>
                  <a:gd name="connsiteX89" fmla="*/ 30251 w 1309323"/>
                  <a:gd name="connsiteY89" fmla="*/ 754133 h 1308967"/>
                  <a:gd name="connsiteX90" fmla="*/ 0 w 1309323"/>
                  <a:gd name="connsiteY90" fmla="*/ 723882 h 1308967"/>
                  <a:gd name="connsiteX91" fmla="*/ 0 w 1309323"/>
                  <a:gd name="connsiteY91" fmla="*/ 585085 h 1308967"/>
                  <a:gd name="connsiteX92" fmla="*/ 30251 w 1309323"/>
                  <a:gd name="connsiteY92" fmla="*/ 554834 h 1308967"/>
                  <a:gd name="connsiteX93" fmla="*/ 74737 w 1309323"/>
                  <a:gd name="connsiteY93" fmla="*/ 554834 h 1308967"/>
                  <a:gd name="connsiteX94" fmla="*/ 104988 w 1309323"/>
                  <a:gd name="connsiteY94" fmla="*/ 585085 h 1308967"/>
                  <a:gd name="connsiteX95" fmla="*/ 104988 w 1309323"/>
                  <a:gd name="connsiteY95" fmla="*/ 603591 h 1308967"/>
                  <a:gd name="connsiteX96" fmla="*/ 155932 w 1309323"/>
                  <a:gd name="connsiteY96" fmla="*/ 603591 h 1308967"/>
                  <a:gd name="connsiteX97" fmla="*/ 159102 w 1309323"/>
                  <a:gd name="connsiteY97" fmla="*/ 567664 h 1308967"/>
                  <a:gd name="connsiteX98" fmla="*/ 246608 w 1309323"/>
                  <a:gd name="connsiteY98" fmla="*/ 362035 h 1308967"/>
                  <a:gd name="connsiteX99" fmla="*/ 265707 w 1309323"/>
                  <a:gd name="connsiteY99" fmla="*/ 339377 h 1308967"/>
                  <a:gd name="connsiteX100" fmla="*/ 227414 w 1309323"/>
                  <a:gd name="connsiteY100" fmla="*/ 301084 h 1308967"/>
                  <a:gd name="connsiteX101" fmla="*/ 214246 w 1309323"/>
                  <a:gd name="connsiteY101" fmla="*/ 314252 h 1308967"/>
                  <a:gd name="connsiteX102" fmla="*/ 171183 w 1309323"/>
                  <a:gd name="connsiteY102" fmla="*/ 314252 h 1308967"/>
                  <a:gd name="connsiteX103" fmla="*/ 139864 w 1309323"/>
                  <a:gd name="connsiteY103" fmla="*/ 282933 h 1308967"/>
                  <a:gd name="connsiteX104" fmla="*/ 139864 w 1309323"/>
                  <a:gd name="connsiteY104" fmla="*/ 239870 h 1308967"/>
                  <a:gd name="connsiteX105" fmla="*/ 238090 w 1309323"/>
                  <a:gd name="connsiteY105" fmla="*/ 142000 h 1308967"/>
                  <a:gd name="connsiteX106" fmla="*/ 281153 w 1309323"/>
                  <a:gd name="connsiteY106" fmla="*/ 142000 h 1308967"/>
                  <a:gd name="connsiteX107" fmla="*/ 312471 w 1309323"/>
                  <a:gd name="connsiteY107" fmla="*/ 173319 h 1308967"/>
                  <a:gd name="connsiteX108" fmla="*/ 312471 w 1309323"/>
                  <a:gd name="connsiteY108" fmla="*/ 216382 h 1308967"/>
                  <a:gd name="connsiteX109" fmla="*/ 299303 w 1309323"/>
                  <a:gd name="connsiteY109" fmla="*/ 229550 h 1308967"/>
                  <a:gd name="connsiteX110" fmla="*/ 337246 w 1309323"/>
                  <a:gd name="connsiteY110" fmla="*/ 267493 h 1308967"/>
                  <a:gd name="connsiteX111" fmla="*/ 349491 w 1309323"/>
                  <a:gd name="connsiteY111" fmla="*/ 256662 h 1308967"/>
                  <a:gd name="connsiteX112" fmla="*/ 552496 w 1309323"/>
                  <a:gd name="connsiteY112" fmla="*/ 164309 h 1308967"/>
                  <a:gd name="connsiteX113" fmla="*/ 603591 w 1309323"/>
                  <a:gd name="connsiteY113" fmla="*/ 159159 h 1308967"/>
                  <a:gd name="connsiteX114" fmla="*/ 603591 w 1309323"/>
                  <a:gd name="connsiteY114" fmla="*/ 104988 h 1308967"/>
                  <a:gd name="connsiteX115" fmla="*/ 585085 w 1309323"/>
                  <a:gd name="connsiteY115" fmla="*/ 104988 h 1308967"/>
                  <a:gd name="connsiteX116" fmla="*/ 554834 w 1309323"/>
                  <a:gd name="connsiteY116" fmla="*/ 74737 h 1308967"/>
                  <a:gd name="connsiteX117" fmla="*/ 554834 w 1309323"/>
                  <a:gd name="connsiteY117" fmla="*/ 30251 h 1308967"/>
                  <a:gd name="connsiteX118" fmla="*/ 585085 w 1309323"/>
                  <a:gd name="connsiteY118"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309323" h="1308967">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grpFill/>
              <a:ln w="3546"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0BF5DEB9-5619-41EC-8F13-86AF2997829D}"/>
                  </a:ext>
                </a:extLst>
              </p:cNvPr>
              <p:cNvSpPr/>
              <p:nvPr/>
            </p:nvSpPr>
            <p:spPr>
              <a:xfrm>
                <a:off x="8019778" y="831538"/>
                <a:ext cx="640604" cy="575476"/>
              </a:xfrm>
              <a:custGeom>
                <a:avLst/>
                <a:gdLst>
                  <a:gd name="connsiteX0" fmla="*/ 442373 w 640604"/>
                  <a:gd name="connsiteY0" fmla="*/ 428849 h 575476"/>
                  <a:gd name="connsiteX1" fmla="*/ 515686 w 640604"/>
                  <a:gd name="connsiteY1" fmla="*/ 502163 h 575476"/>
                  <a:gd name="connsiteX2" fmla="*/ 442373 w 640604"/>
                  <a:gd name="connsiteY2" fmla="*/ 575476 h 575476"/>
                  <a:gd name="connsiteX3" fmla="*/ 369059 w 640604"/>
                  <a:gd name="connsiteY3" fmla="*/ 502163 h 575476"/>
                  <a:gd name="connsiteX4" fmla="*/ 442373 w 640604"/>
                  <a:gd name="connsiteY4" fmla="*/ 428849 h 575476"/>
                  <a:gd name="connsiteX5" fmla="*/ 194673 w 640604"/>
                  <a:gd name="connsiteY5" fmla="*/ 428849 h 575476"/>
                  <a:gd name="connsiteX6" fmla="*/ 267986 w 640604"/>
                  <a:gd name="connsiteY6" fmla="*/ 502163 h 575476"/>
                  <a:gd name="connsiteX7" fmla="*/ 194673 w 640604"/>
                  <a:gd name="connsiteY7" fmla="*/ 575476 h 575476"/>
                  <a:gd name="connsiteX8" fmla="*/ 121359 w 640604"/>
                  <a:gd name="connsiteY8" fmla="*/ 502163 h 575476"/>
                  <a:gd name="connsiteX9" fmla="*/ 194673 w 640604"/>
                  <a:gd name="connsiteY9" fmla="*/ 428849 h 575476"/>
                  <a:gd name="connsiteX10" fmla="*/ 73314 w 640604"/>
                  <a:gd name="connsiteY10" fmla="*/ 218161 h 575476"/>
                  <a:gd name="connsiteX11" fmla="*/ 146627 w 640604"/>
                  <a:gd name="connsiteY11" fmla="*/ 291475 h 575476"/>
                  <a:gd name="connsiteX12" fmla="*/ 73314 w 640604"/>
                  <a:gd name="connsiteY12" fmla="*/ 364788 h 575476"/>
                  <a:gd name="connsiteX13" fmla="*/ 0 w 640604"/>
                  <a:gd name="connsiteY13" fmla="*/ 291475 h 575476"/>
                  <a:gd name="connsiteX14" fmla="*/ 73314 w 640604"/>
                  <a:gd name="connsiteY14" fmla="*/ 218161 h 575476"/>
                  <a:gd name="connsiteX15" fmla="*/ 567291 w 640604"/>
                  <a:gd name="connsiteY15" fmla="*/ 215670 h 575476"/>
                  <a:gd name="connsiteX16" fmla="*/ 640604 w 640604"/>
                  <a:gd name="connsiteY16" fmla="*/ 288984 h 575476"/>
                  <a:gd name="connsiteX17" fmla="*/ 567291 w 640604"/>
                  <a:gd name="connsiteY17" fmla="*/ 362297 h 575476"/>
                  <a:gd name="connsiteX18" fmla="*/ 493977 w 640604"/>
                  <a:gd name="connsiteY18" fmla="*/ 288984 h 575476"/>
                  <a:gd name="connsiteX19" fmla="*/ 567291 w 640604"/>
                  <a:gd name="connsiteY19" fmla="*/ 215670 h 575476"/>
                  <a:gd name="connsiteX20" fmla="*/ 321370 w 640604"/>
                  <a:gd name="connsiteY20" fmla="*/ 211399 h 575476"/>
                  <a:gd name="connsiteX21" fmla="*/ 394683 w 640604"/>
                  <a:gd name="connsiteY21" fmla="*/ 284713 h 575476"/>
                  <a:gd name="connsiteX22" fmla="*/ 321370 w 640604"/>
                  <a:gd name="connsiteY22" fmla="*/ 358026 h 575476"/>
                  <a:gd name="connsiteX23" fmla="*/ 248056 w 640604"/>
                  <a:gd name="connsiteY23" fmla="*/ 284713 h 575476"/>
                  <a:gd name="connsiteX24" fmla="*/ 321370 w 640604"/>
                  <a:gd name="connsiteY24" fmla="*/ 211399 h 575476"/>
                  <a:gd name="connsiteX25" fmla="*/ 194673 w 640604"/>
                  <a:gd name="connsiteY25" fmla="*/ 356 h 575476"/>
                  <a:gd name="connsiteX26" fmla="*/ 267986 w 640604"/>
                  <a:gd name="connsiteY26" fmla="*/ 73670 h 575476"/>
                  <a:gd name="connsiteX27" fmla="*/ 194673 w 640604"/>
                  <a:gd name="connsiteY27" fmla="*/ 146983 h 575476"/>
                  <a:gd name="connsiteX28" fmla="*/ 121359 w 640604"/>
                  <a:gd name="connsiteY28" fmla="*/ 73670 h 575476"/>
                  <a:gd name="connsiteX29" fmla="*/ 194673 w 640604"/>
                  <a:gd name="connsiteY29" fmla="*/ 356 h 575476"/>
                  <a:gd name="connsiteX30" fmla="*/ 442373 w 640604"/>
                  <a:gd name="connsiteY30" fmla="*/ 0 h 575476"/>
                  <a:gd name="connsiteX31" fmla="*/ 515686 w 640604"/>
                  <a:gd name="connsiteY31" fmla="*/ 73314 h 575476"/>
                  <a:gd name="connsiteX32" fmla="*/ 442373 w 640604"/>
                  <a:gd name="connsiteY32" fmla="*/ 146627 h 575476"/>
                  <a:gd name="connsiteX33" fmla="*/ 369059 w 640604"/>
                  <a:gd name="connsiteY33" fmla="*/ 73314 h 575476"/>
                  <a:gd name="connsiteX34" fmla="*/ 442373 w 640604"/>
                  <a:gd name="connsiteY34" fmla="*/ 0 h 57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0604" h="575476">
                    <a:moveTo>
                      <a:pt x="442373" y="428849"/>
                    </a:moveTo>
                    <a:cubicBezTo>
                      <a:pt x="482862" y="428849"/>
                      <a:pt x="515686" y="461673"/>
                      <a:pt x="515686" y="502163"/>
                    </a:cubicBezTo>
                    <a:cubicBezTo>
                      <a:pt x="515686" y="542652"/>
                      <a:pt x="482863" y="575476"/>
                      <a:pt x="442373" y="575476"/>
                    </a:cubicBezTo>
                    <a:cubicBezTo>
                      <a:pt x="401883" y="575476"/>
                      <a:pt x="369059" y="542653"/>
                      <a:pt x="369059" y="502163"/>
                    </a:cubicBezTo>
                    <a:cubicBezTo>
                      <a:pt x="369059" y="461673"/>
                      <a:pt x="401883" y="428849"/>
                      <a:pt x="442373" y="428849"/>
                    </a:cubicBezTo>
                    <a:close/>
                    <a:moveTo>
                      <a:pt x="194673" y="428849"/>
                    </a:moveTo>
                    <a:cubicBezTo>
                      <a:pt x="235162" y="428849"/>
                      <a:pt x="267986" y="461673"/>
                      <a:pt x="267986" y="502163"/>
                    </a:cubicBezTo>
                    <a:cubicBezTo>
                      <a:pt x="267986" y="542652"/>
                      <a:pt x="235163" y="575476"/>
                      <a:pt x="194673" y="575476"/>
                    </a:cubicBezTo>
                    <a:cubicBezTo>
                      <a:pt x="154183" y="575476"/>
                      <a:pt x="121359" y="542653"/>
                      <a:pt x="121359" y="502163"/>
                    </a:cubicBezTo>
                    <a:cubicBezTo>
                      <a:pt x="121359" y="461673"/>
                      <a:pt x="154183" y="428849"/>
                      <a:pt x="194673" y="428849"/>
                    </a:cubicBezTo>
                    <a:close/>
                    <a:moveTo>
                      <a:pt x="73314" y="218161"/>
                    </a:moveTo>
                    <a:cubicBezTo>
                      <a:pt x="113804" y="218161"/>
                      <a:pt x="146627" y="250985"/>
                      <a:pt x="146627" y="291475"/>
                    </a:cubicBezTo>
                    <a:cubicBezTo>
                      <a:pt x="146627" y="331964"/>
                      <a:pt x="113804" y="364788"/>
                      <a:pt x="73314" y="364788"/>
                    </a:cubicBezTo>
                    <a:cubicBezTo>
                      <a:pt x="32824" y="364788"/>
                      <a:pt x="0" y="331965"/>
                      <a:pt x="0" y="291475"/>
                    </a:cubicBezTo>
                    <a:cubicBezTo>
                      <a:pt x="0" y="250985"/>
                      <a:pt x="32824" y="218161"/>
                      <a:pt x="73314" y="218161"/>
                    </a:cubicBezTo>
                    <a:close/>
                    <a:moveTo>
                      <a:pt x="567291" y="215670"/>
                    </a:moveTo>
                    <a:cubicBezTo>
                      <a:pt x="607781" y="215670"/>
                      <a:pt x="640604" y="248494"/>
                      <a:pt x="640604" y="288984"/>
                    </a:cubicBezTo>
                    <a:cubicBezTo>
                      <a:pt x="640604" y="329473"/>
                      <a:pt x="607781" y="362297"/>
                      <a:pt x="567291" y="362297"/>
                    </a:cubicBezTo>
                    <a:cubicBezTo>
                      <a:pt x="526801" y="362297"/>
                      <a:pt x="493977" y="329474"/>
                      <a:pt x="493977" y="288984"/>
                    </a:cubicBezTo>
                    <a:cubicBezTo>
                      <a:pt x="493977" y="248494"/>
                      <a:pt x="526801" y="215670"/>
                      <a:pt x="567291" y="215670"/>
                    </a:cubicBezTo>
                    <a:close/>
                    <a:moveTo>
                      <a:pt x="321370" y="211399"/>
                    </a:moveTo>
                    <a:cubicBezTo>
                      <a:pt x="361859" y="211399"/>
                      <a:pt x="394683" y="244223"/>
                      <a:pt x="394683" y="284713"/>
                    </a:cubicBezTo>
                    <a:cubicBezTo>
                      <a:pt x="394683" y="325203"/>
                      <a:pt x="361860" y="358026"/>
                      <a:pt x="321370" y="358026"/>
                    </a:cubicBezTo>
                    <a:cubicBezTo>
                      <a:pt x="280880" y="358026"/>
                      <a:pt x="248056" y="325203"/>
                      <a:pt x="248056" y="284713"/>
                    </a:cubicBezTo>
                    <a:cubicBezTo>
                      <a:pt x="248056" y="244223"/>
                      <a:pt x="280880" y="211399"/>
                      <a:pt x="321370" y="211399"/>
                    </a:cubicBezTo>
                    <a:close/>
                    <a:moveTo>
                      <a:pt x="194673" y="356"/>
                    </a:moveTo>
                    <a:cubicBezTo>
                      <a:pt x="235162" y="356"/>
                      <a:pt x="267986" y="33180"/>
                      <a:pt x="267986" y="73670"/>
                    </a:cubicBezTo>
                    <a:cubicBezTo>
                      <a:pt x="267986" y="114159"/>
                      <a:pt x="235163" y="146983"/>
                      <a:pt x="194673" y="146983"/>
                    </a:cubicBezTo>
                    <a:cubicBezTo>
                      <a:pt x="154183" y="146983"/>
                      <a:pt x="121359" y="114160"/>
                      <a:pt x="121359" y="73670"/>
                    </a:cubicBezTo>
                    <a:cubicBezTo>
                      <a:pt x="121359" y="33180"/>
                      <a:pt x="154183" y="356"/>
                      <a:pt x="194673" y="356"/>
                    </a:cubicBezTo>
                    <a:close/>
                    <a:moveTo>
                      <a:pt x="442373" y="0"/>
                    </a:moveTo>
                    <a:cubicBezTo>
                      <a:pt x="482862" y="0"/>
                      <a:pt x="515686" y="32824"/>
                      <a:pt x="515686" y="73314"/>
                    </a:cubicBezTo>
                    <a:cubicBezTo>
                      <a:pt x="515686" y="113804"/>
                      <a:pt x="482863" y="146627"/>
                      <a:pt x="442373" y="146627"/>
                    </a:cubicBezTo>
                    <a:cubicBezTo>
                      <a:pt x="401883" y="146627"/>
                      <a:pt x="369059" y="113804"/>
                      <a:pt x="369059" y="73314"/>
                    </a:cubicBezTo>
                    <a:cubicBezTo>
                      <a:pt x="369059" y="32824"/>
                      <a:pt x="401883" y="0"/>
                      <a:pt x="442373" y="0"/>
                    </a:cubicBezTo>
                    <a:close/>
                  </a:path>
                </a:pathLst>
              </a:custGeom>
              <a:grpFill/>
              <a:ln w="3546" cap="flat">
                <a:noFill/>
                <a:prstDash val="solid"/>
                <a:miter/>
              </a:ln>
            </p:spPr>
            <p:txBody>
              <a:bodyPr rtlCol="0" anchor="ctr"/>
              <a:lstStyle/>
              <a:p>
                <a:endParaRPr lang="en-US"/>
              </a:p>
            </p:txBody>
          </p:sp>
        </p:grpSp>
        <p:grpSp>
          <p:nvGrpSpPr>
            <p:cNvPr id="120" name="Group 119">
              <a:extLst>
                <a:ext uri="{FF2B5EF4-FFF2-40B4-BE49-F238E27FC236}">
                  <a16:creationId xmlns:a16="http://schemas.microsoft.com/office/drawing/2014/main" xmlns="" id="{7FCC2E92-1320-4004-AFC9-8BE4F82C509C}"/>
                </a:ext>
              </a:extLst>
            </p:cNvPr>
            <p:cNvGrpSpPr/>
            <p:nvPr/>
          </p:nvGrpSpPr>
          <p:grpSpPr>
            <a:xfrm>
              <a:off x="4838488" y="2127931"/>
              <a:ext cx="389629" cy="389522"/>
              <a:chOff x="7682751" y="463904"/>
              <a:chExt cx="1309323" cy="1308967"/>
            </a:xfrm>
            <a:solidFill>
              <a:schemeClr val="accent6"/>
            </a:solidFill>
          </p:grpSpPr>
          <p:sp>
            <p:nvSpPr>
              <p:cNvPr id="121" name="Freeform: Shape 120">
                <a:extLst>
                  <a:ext uri="{FF2B5EF4-FFF2-40B4-BE49-F238E27FC236}">
                    <a16:creationId xmlns:a16="http://schemas.microsoft.com/office/drawing/2014/main" xmlns="" id="{780B05E9-4E8E-44A7-A04C-03CAA438B2E1}"/>
                  </a:ext>
                </a:extLst>
              </p:cNvPr>
              <p:cNvSpPr/>
              <p:nvPr/>
            </p:nvSpPr>
            <p:spPr>
              <a:xfrm>
                <a:off x="7682751" y="463904"/>
                <a:ext cx="1309323" cy="1308967"/>
              </a:xfrm>
              <a:custGeom>
                <a:avLst/>
                <a:gdLst>
                  <a:gd name="connsiteX0" fmla="*/ 658398 w 1309323"/>
                  <a:gd name="connsiteY0" fmla="*/ 258732 h 1308967"/>
                  <a:gd name="connsiteX1" fmla="*/ 257665 w 1309323"/>
                  <a:gd name="connsiteY1" fmla="*/ 659465 h 1308967"/>
                  <a:gd name="connsiteX2" fmla="*/ 658398 w 1309323"/>
                  <a:gd name="connsiteY2" fmla="*/ 1060199 h 1308967"/>
                  <a:gd name="connsiteX3" fmla="*/ 1059132 w 1309323"/>
                  <a:gd name="connsiteY3" fmla="*/ 659465 h 1308967"/>
                  <a:gd name="connsiteX4" fmla="*/ 658398 w 1309323"/>
                  <a:gd name="connsiteY4" fmla="*/ 258732 h 1308967"/>
                  <a:gd name="connsiteX5" fmla="*/ 585085 w 1309323"/>
                  <a:gd name="connsiteY5" fmla="*/ 0 h 1308967"/>
                  <a:gd name="connsiteX6" fmla="*/ 723882 w 1309323"/>
                  <a:gd name="connsiteY6" fmla="*/ 0 h 1308967"/>
                  <a:gd name="connsiteX7" fmla="*/ 754133 w 1309323"/>
                  <a:gd name="connsiteY7" fmla="*/ 30251 h 1308967"/>
                  <a:gd name="connsiteX8" fmla="*/ 754133 w 1309323"/>
                  <a:gd name="connsiteY8" fmla="*/ 74737 h 1308967"/>
                  <a:gd name="connsiteX9" fmla="*/ 723882 w 1309323"/>
                  <a:gd name="connsiteY9" fmla="*/ 104988 h 1308967"/>
                  <a:gd name="connsiteX10" fmla="*/ 705376 w 1309323"/>
                  <a:gd name="connsiteY10" fmla="*/ 104988 h 1308967"/>
                  <a:gd name="connsiteX11" fmla="*/ 705376 w 1309323"/>
                  <a:gd name="connsiteY11" fmla="*/ 159302 h 1308967"/>
                  <a:gd name="connsiteX12" fmla="*/ 755046 w 1309323"/>
                  <a:gd name="connsiteY12" fmla="*/ 164309 h 1308967"/>
                  <a:gd name="connsiteX13" fmla="*/ 958051 w 1309323"/>
                  <a:gd name="connsiteY13" fmla="*/ 256662 h 1308967"/>
                  <a:gd name="connsiteX14" fmla="*/ 968407 w 1309323"/>
                  <a:gd name="connsiteY14" fmla="*/ 265823 h 1308967"/>
                  <a:gd name="connsiteX15" fmla="*/ 1004680 w 1309323"/>
                  <a:gd name="connsiteY15" fmla="*/ 229550 h 1308967"/>
                  <a:gd name="connsiteX16" fmla="*/ 991512 w 1309323"/>
                  <a:gd name="connsiteY16" fmla="*/ 216382 h 1308967"/>
                  <a:gd name="connsiteX17" fmla="*/ 991512 w 1309323"/>
                  <a:gd name="connsiteY17" fmla="*/ 173319 h 1308967"/>
                  <a:gd name="connsiteX18" fmla="*/ 1022830 w 1309323"/>
                  <a:gd name="connsiteY18" fmla="*/ 142000 h 1308967"/>
                  <a:gd name="connsiteX19" fmla="*/ 1065893 w 1309323"/>
                  <a:gd name="connsiteY19" fmla="*/ 142000 h 1308967"/>
                  <a:gd name="connsiteX20" fmla="*/ 1163763 w 1309323"/>
                  <a:gd name="connsiteY20" fmla="*/ 239870 h 1308967"/>
                  <a:gd name="connsiteX21" fmla="*/ 1163763 w 1309323"/>
                  <a:gd name="connsiteY21" fmla="*/ 282933 h 1308967"/>
                  <a:gd name="connsiteX22" fmla="*/ 1132444 w 1309323"/>
                  <a:gd name="connsiteY22" fmla="*/ 314252 h 1308967"/>
                  <a:gd name="connsiteX23" fmla="*/ 1089382 w 1309323"/>
                  <a:gd name="connsiteY23" fmla="*/ 314252 h 1308967"/>
                  <a:gd name="connsiteX24" fmla="*/ 1076570 w 1309323"/>
                  <a:gd name="connsiteY24" fmla="*/ 301084 h 1308967"/>
                  <a:gd name="connsiteX25" fmla="*/ 1040200 w 1309323"/>
                  <a:gd name="connsiteY25" fmla="*/ 337437 h 1308967"/>
                  <a:gd name="connsiteX26" fmla="*/ 1060934 w 1309323"/>
                  <a:gd name="connsiteY26" fmla="*/ 362035 h 1308967"/>
                  <a:gd name="connsiteX27" fmla="*/ 1148440 w 1309323"/>
                  <a:gd name="connsiteY27" fmla="*/ 567664 h 1308967"/>
                  <a:gd name="connsiteX28" fmla="*/ 1151610 w 1309323"/>
                  <a:gd name="connsiteY28" fmla="*/ 603591 h 1308967"/>
                  <a:gd name="connsiteX29" fmla="*/ 1204335 w 1309323"/>
                  <a:gd name="connsiteY29" fmla="*/ 603591 h 1308967"/>
                  <a:gd name="connsiteX30" fmla="*/ 1204335 w 1309323"/>
                  <a:gd name="connsiteY30" fmla="*/ 585085 h 1308967"/>
                  <a:gd name="connsiteX31" fmla="*/ 1234586 w 1309323"/>
                  <a:gd name="connsiteY31" fmla="*/ 554834 h 1308967"/>
                  <a:gd name="connsiteX32" fmla="*/ 1279072 w 1309323"/>
                  <a:gd name="connsiteY32" fmla="*/ 554834 h 1308967"/>
                  <a:gd name="connsiteX33" fmla="*/ 1309323 w 1309323"/>
                  <a:gd name="connsiteY33" fmla="*/ 585085 h 1308967"/>
                  <a:gd name="connsiteX34" fmla="*/ 1309323 w 1309323"/>
                  <a:gd name="connsiteY34" fmla="*/ 723882 h 1308967"/>
                  <a:gd name="connsiteX35" fmla="*/ 1279072 w 1309323"/>
                  <a:gd name="connsiteY35" fmla="*/ 754133 h 1308967"/>
                  <a:gd name="connsiteX36" fmla="*/ 1234586 w 1309323"/>
                  <a:gd name="connsiteY36" fmla="*/ 754133 h 1308967"/>
                  <a:gd name="connsiteX37" fmla="*/ 1204335 w 1309323"/>
                  <a:gd name="connsiteY37" fmla="*/ 723882 h 1308967"/>
                  <a:gd name="connsiteX38" fmla="*/ 1203979 w 1309323"/>
                  <a:gd name="connsiteY38" fmla="*/ 723882 h 1308967"/>
                  <a:gd name="connsiteX39" fmla="*/ 1203979 w 1309323"/>
                  <a:gd name="connsiteY39" fmla="*/ 705376 h 1308967"/>
                  <a:gd name="connsiteX40" fmla="*/ 1151987 w 1309323"/>
                  <a:gd name="connsiteY40" fmla="*/ 705376 h 1308967"/>
                  <a:gd name="connsiteX41" fmla="*/ 1148440 w 1309323"/>
                  <a:gd name="connsiteY41" fmla="*/ 745572 h 1308967"/>
                  <a:gd name="connsiteX42" fmla="*/ 1060934 w 1309323"/>
                  <a:gd name="connsiteY42" fmla="*/ 951201 h 1308967"/>
                  <a:gd name="connsiteX43" fmla="*/ 1042649 w 1309323"/>
                  <a:gd name="connsiteY43" fmla="*/ 972895 h 1308967"/>
                  <a:gd name="connsiteX44" fmla="*/ 1076214 w 1309323"/>
                  <a:gd name="connsiteY44" fmla="*/ 1006460 h 1308967"/>
                  <a:gd name="connsiteX45" fmla="*/ 1089382 w 1309323"/>
                  <a:gd name="connsiteY45" fmla="*/ 993292 h 1308967"/>
                  <a:gd name="connsiteX46" fmla="*/ 1132444 w 1309323"/>
                  <a:gd name="connsiteY46" fmla="*/ 993292 h 1308967"/>
                  <a:gd name="connsiteX47" fmla="*/ 1163763 w 1309323"/>
                  <a:gd name="connsiteY47" fmla="*/ 1024610 h 1308967"/>
                  <a:gd name="connsiteX48" fmla="*/ 1163763 w 1309323"/>
                  <a:gd name="connsiteY48" fmla="*/ 1067673 h 1308967"/>
                  <a:gd name="connsiteX49" fmla="*/ 1065893 w 1309323"/>
                  <a:gd name="connsiteY49" fmla="*/ 1165899 h 1308967"/>
                  <a:gd name="connsiteX50" fmla="*/ 1022830 w 1309323"/>
                  <a:gd name="connsiteY50" fmla="*/ 1165899 h 1308967"/>
                  <a:gd name="connsiteX51" fmla="*/ 991512 w 1309323"/>
                  <a:gd name="connsiteY51" fmla="*/ 1134580 h 1308967"/>
                  <a:gd name="connsiteX52" fmla="*/ 991512 w 1309323"/>
                  <a:gd name="connsiteY52" fmla="*/ 1091518 h 1308967"/>
                  <a:gd name="connsiteX53" fmla="*/ 1004680 w 1309323"/>
                  <a:gd name="connsiteY53" fmla="*/ 1078350 h 1308967"/>
                  <a:gd name="connsiteX54" fmla="*/ 971238 w 1309323"/>
                  <a:gd name="connsiteY54" fmla="*/ 1044909 h 1308967"/>
                  <a:gd name="connsiteX55" fmla="*/ 958051 w 1309323"/>
                  <a:gd name="connsiteY55" fmla="*/ 1056575 h 1308967"/>
                  <a:gd name="connsiteX56" fmla="*/ 755046 w 1309323"/>
                  <a:gd name="connsiteY56" fmla="*/ 1148927 h 1308967"/>
                  <a:gd name="connsiteX57" fmla="*/ 705376 w 1309323"/>
                  <a:gd name="connsiteY57" fmla="*/ 1153934 h 1308967"/>
                  <a:gd name="connsiteX58" fmla="*/ 705376 w 1309323"/>
                  <a:gd name="connsiteY58" fmla="*/ 1203979 h 1308967"/>
                  <a:gd name="connsiteX59" fmla="*/ 723882 w 1309323"/>
                  <a:gd name="connsiteY59" fmla="*/ 1203979 h 1308967"/>
                  <a:gd name="connsiteX60" fmla="*/ 754133 w 1309323"/>
                  <a:gd name="connsiteY60" fmla="*/ 1234230 h 1308967"/>
                  <a:gd name="connsiteX61" fmla="*/ 754133 w 1309323"/>
                  <a:gd name="connsiteY61" fmla="*/ 1278716 h 1308967"/>
                  <a:gd name="connsiteX62" fmla="*/ 723882 w 1309323"/>
                  <a:gd name="connsiteY62" fmla="*/ 1308967 h 1308967"/>
                  <a:gd name="connsiteX63" fmla="*/ 585085 w 1309323"/>
                  <a:gd name="connsiteY63" fmla="*/ 1308967 h 1308967"/>
                  <a:gd name="connsiteX64" fmla="*/ 554834 w 1309323"/>
                  <a:gd name="connsiteY64" fmla="*/ 1278716 h 1308967"/>
                  <a:gd name="connsiteX65" fmla="*/ 554834 w 1309323"/>
                  <a:gd name="connsiteY65" fmla="*/ 1234230 h 1308967"/>
                  <a:gd name="connsiteX66" fmla="*/ 585085 w 1309323"/>
                  <a:gd name="connsiteY66" fmla="*/ 1203979 h 1308967"/>
                  <a:gd name="connsiteX67" fmla="*/ 603591 w 1309323"/>
                  <a:gd name="connsiteY67" fmla="*/ 1203979 h 1308967"/>
                  <a:gd name="connsiteX68" fmla="*/ 603591 w 1309323"/>
                  <a:gd name="connsiteY68" fmla="*/ 1154077 h 1308967"/>
                  <a:gd name="connsiteX69" fmla="*/ 552496 w 1309323"/>
                  <a:gd name="connsiteY69" fmla="*/ 1148927 h 1308967"/>
                  <a:gd name="connsiteX70" fmla="*/ 349491 w 1309323"/>
                  <a:gd name="connsiteY70" fmla="*/ 1056575 h 1308967"/>
                  <a:gd name="connsiteX71" fmla="*/ 334235 w 1309323"/>
                  <a:gd name="connsiteY71" fmla="*/ 1043079 h 1308967"/>
                  <a:gd name="connsiteX72" fmla="*/ 298948 w 1309323"/>
                  <a:gd name="connsiteY72" fmla="*/ 1078350 h 1308967"/>
                  <a:gd name="connsiteX73" fmla="*/ 312116 w 1309323"/>
                  <a:gd name="connsiteY73" fmla="*/ 1091518 h 1308967"/>
                  <a:gd name="connsiteX74" fmla="*/ 312116 w 1309323"/>
                  <a:gd name="connsiteY74" fmla="*/ 1134580 h 1308967"/>
                  <a:gd name="connsiteX75" fmla="*/ 280797 w 1309323"/>
                  <a:gd name="connsiteY75" fmla="*/ 1165899 h 1308967"/>
                  <a:gd name="connsiteX76" fmla="*/ 237734 w 1309323"/>
                  <a:gd name="connsiteY76" fmla="*/ 1165899 h 1308967"/>
                  <a:gd name="connsiteX77" fmla="*/ 139864 w 1309323"/>
                  <a:gd name="connsiteY77" fmla="*/ 1068029 h 1308967"/>
                  <a:gd name="connsiteX78" fmla="*/ 139864 w 1309323"/>
                  <a:gd name="connsiteY78" fmla="*/ 1024966 h 1308967"/>
                  <a:gd name="connsiteX79" fmla="*/ 171183 w 1309323"/>
                  <a:gd name="connsiteY79" fmla="*/ 993648 h 1308967"/>
                  <a:gd name="connsiteX80" fmla="*/ 214246 w 1309323"/>
                  <a:gd name="connsiteY80" fmla="*/ 993648 h 1308967"/>
                  <a:gd name="connsiteX81" fmla="*/ 227414 w 1309323"/>
                  <a:gd name="connsiteY81" fmla="*/ 1006816 h 1308967"/>
                  <a:gd name="connsiteX82" fmla="*/ 263266 w 1309323"/>
                  <a:gd name="connsiteY82" fmla="*/ 970964 h 1308967"/>
                  <a:gd name="connsiteX83" fmla="*/ 246608 w 1309323"/>
                  <a:gd name="connsiteY83" fmla="*/ 951201 h 1308967"/>
                  <a:gd name="connsiteX84" fmla="*/ 159102 w 1309323"/>
                  <a:gd name="connsiteY84" fmla="*/ 745572 h 1308967"/>
                  <a:gd name="connsiteX85" fmla="*/ 155555 w 1309323"/>
                  <a:gd name="connsiteY85" fmla="*/ 705376 h 1308967"/>
                  <a:gd name="connsiteX86" fmla="*/ 104988 w 1309323"/>
                  <a:gd name="connsiteY86" fmla="*/ 705376 h 1308967"/>
                  <a:gd name="connsiteX87" fmla="*/ 104988 w 1309323"/>
                  <a:gd name="connsiteY87" fmla="*/ 723882 h 1308967"/>
                  <a:gd name="connsiteX88" fmla="*/ 74737 w 1309323"/>
                  <a:gd name="connsiteY88" fmla="*/ 754133 h 1308967"/>
                  <a:gd name="connsiteX89" fmla="*/ 30251 w 1309323"/>
                  <a:gd name="connsiteY89" fmla="*/ 754133 h 1308967"/>
                  <a:gd name="connsiteX90" fmla="*/ 0 w 1309323"/>
                  <a:gd name="connsiteY90" fmla="*/ 723882 h 1308967"/>
                  <a:gd name="connsiteX91" fmla="*/ 0 w 1309323"/>
                  <a:gd name="connsiteY91" fmla="*/ 585085 h 1308967"/>
                  <a:gd name="connsiteX92" fmla="*/ 30251 w 1309323"/>
                  <a:gd name="connsiteY92" fmla="*/ 554834 h 1308967"/>
                  <a:gd name="connsiteX93" fmla="*/ 74737 w 1309323"/>
                  <a:gd name="connsiteY93" fmla="*/ 554834 h 1308967"/>
                  <a:gd name="connsiteX94" fmla="*/ 104988 w 1309323"/>
                  <a:gd name="connsiteY94" fmla="*/ 585085 h 1308967"/>
                  <a:gd name="connsiteX95" fmla="*/ 104988 w 1309323"/>
                  <a:gd name="connsiteY95" fmla="*/ 603591 h 1308967"/>
                  <a:gd name="connsiteX96" fmla="*/ 155932 w 1309323"/>
                  <a:gd name="connsiteY96" fmla="*/ 603591 h 1308967"/>
                  <a:gd name="connsiteX97" fmla="*/ 159102 w 1309323"/>
                  <a:gd name="connsiteY97" fmla="*/ 567664 h 1308967"/>
                  <a:gd name="connsiteX98" fmla="*/ 246608 w 1309323"/>
                  <a:gd name="connsiteY98" fmla="*/ 362035 h 1308967"/>
                  <a:gd name="connsiteX99" fmla="*/ 265707 w 1309323"/>
                  <a:gd name="connsiteY99" fmla="*/ 339377 h 1308967"/>
                  <a:gd name="connsiteX100" fmla="*/ 227414 w 1309323"/>
                  <a:gd name="connsiteY100" fmla="*/ 301084 h 1308967"/>
                  <a:gd name="connsiteX101" fmla="*/ 214246 w 1309323"/>
                  <a:gd name="connsiteY101" fmla="*/ 314252 h 1308967"/>
                  <a:gd name="connsiteX102" fmla="*/ 171183 w 1309323"/>
                  <a:gd name="connsiteY102" fmla="*/ 314252 h 1308967"/>
                  <a:gd name="connsiteX103" fmla="*/ 139864 w 1309323"/>
                  <a:gd name="connsiteY103" fmla="*/ 282933 h 1308967"/>
                  <a:gd name="connsiteX104" fmla="*/ 139864 w 1309323"/>
                  <a:gd name="connsiteY104" fmla="*/ 239870 h 1308967"/>
                  <a:gd name="connsiteX105" fmla="*/ 238090 w 1309323"/>
                  <a:gd name="connsiteY105" fmla="*/ 142000 h 1308967"/>
                  <a:gd name="connsiteX106" fmla="*/ 281153 w 1309323"/>
                  <a:gd name="connsiteY106" fmla="*/ 142000 h 1308967"/>
                  <a:gd name="connsiteX107" fmla="*/ 312471 w 1309323"/>
                  <a:gd name="connsiteY107" fmla="*/ 173319 h 1308967"/>
                  <a:gd name="connsiteX108" fmla="*/ 312471 w 1309323"/>
                  <a:gd name="connsiteY108" fmla="*/ 216382 h 1308967"/>
                  <a:gd name="connsiteX109" fmla="*/ 299303 w 1309323"/>
                  <a:gd name="connsiteY109" fmla="*/ 229550 h 1308967"/>
                  <a:gd name="connsiteX110" fmla="*/ 337246 w 1309323"/>
                  <a:gd name="connsiteY110" fmla="*/ 267493 h 1308967"/>
                  <a:gd name="connsiteX111" fmla="*/ 349491 w 1309323"/>
                  <a:gd name="connsiteY111" fmla="*/ 256662 h 1308967"/>
                  <a:gd name="connsiteX112" fmla="*/ 552496 w 1309323"/>
                  <a:gd name="connsiteY112" fmla="*/ 164309 h 1308967"/>
                  <a:gd name="connsiteX113" fmla="*/ 603591 w 1309323"/>
                  <a:gd name="connsiteY113" fmla="*/ 159159 h 1308967"/>
                  <a:gd name="connsiteX114" fmla="*/ 603591 w 1309323"/>
                  <a:gd name="connsiteY114" fmla="*/ 104988 h 1308967"/>
                  <a:gd name="connsiteX115" fmla="*/ 585085 w 1309323"/>
                  <a:gd name="connsiteY115" fmla="*/ 104988 h 1308967"/>
                  <a:gd name="connsiteX116" fmla="*/ 554834 w 1309323"/>
                  <a:gd name="connsiteY116" fmla="*/ 74737 h 1308967"/>
                  <a:gd name="connsiteX117" fmla="*/ 554834 w 1309323"/>
                  <a:gd name="connsiteY117" fmla="*/ 30251 h 1308967"/>
                  <a:gd name="connsiteX118" fmla="*/ 585085 w 1309323"/>
                  <a:gd name="connsiteY118"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309323" h="1308967">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grpFill/>
              <a:ln w="354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015BD872-6801-4491-875C-EE0C0FD0D532}"/>
                  </a:ext>
                </a:extLst>
              </p:cNvPr>
              <p:cNvSpPr/>
              <p:nvPr/>
            </p:nvSpPr>
            <p:spPr>
              <a:xfrm>
                <a:off x="8019778" y="831538"/>
                <a:ext cx="640604" cy="575476"/>
              </a:xfrm>
              <a:custGeom>
                <a:avLst/>
                <a:gdLst>
                  <a:gd name="connsiteX0" fmla="*/ 442373 w 640604"/>
                  <a:gd name="connsiteY0" fmla="*/ 428849 h 575476"/>
                  <a:gd name="connsiteX1" fmla="*/ 515686 w 640604"/>
                  <a:gd name="connsiteY1" fmla="*/ 502163 h 575476"/>
                  <a:gd name="connsiteX2" fmla="*/ 442373 w 640604"/>
                  <a:gd name="connsiteY2" fmla="*/ 575476 h 575476"/>
                  <a:gd name="connsiteX3" fmla="*/ 369059 w 640604"/>
                  <a:gd name="connsiteY3" fmla="*/ 502163 h 575476"/>
                  <a:gd name="connsiteX4" fmla="*/ 442373 w 640604"/>
                  <a:gd name="connsiteY4" fmla="*/ 428849 h 575476"/>
                  <a:gd name="connsiteX5" fmla="*/ 194673 w 640604"/>
                  <a:gd name="connsiteY5" fmla="*/ 428849 h 575476"/>
                  <a:gd name="connsiteX6" fmla="*/ 267986 w 640604"/>
                  <a:gd name="connsiteY6" fmla="*/ 502163 h 575476"/>
                  <a:gd name="connsiteX7" fmla="*/ 194673 w 640604"/>
                  <a:gd name="connsiteY7" fmla="*/ 575476 h 575476"/>
                  <a:gd name="connsiteX8" fmla="*/ 121359 w 640604"/>
                  <a:gd name="connsiteY8" fmla="*/ 502163 h 575476"/>
                  <a:gd name="connsiteX9" fmla="*/ 194673 w 640604"/>
                  <a:gd name="connsiteY9" fmla="*/ 428849 h 575476"/>
                  <a:gd name="connsiteX10" fmla="*/ 73314 w 640604"/>
                  <a:gd name="connsiteY10" fmla="*/ 218161 h 575476"/>
                  <a:gd name="connsiteX11" fmla="*/ 146627 w 640604"/>
                  <a:gd name="connsiteY11" fmla="*/ 291475 h 575476"/>
                  <a:gd name="connsiteX12" fmla="*/ 73314 w 640604"/>
                  <a:gd name="connsiteY12" fmla="*/ 364788 h 575476"/>
                  <a:gd name="connsiteX13" fmla="*/ 0 w 640604"/>
                  <a:gd name="connsiteY13" fmla="*/ 291475 h 575476"/>
                  <a:gd name="connsiteX14" fmla="*/ 73314 w 640604"/>
                  <a:gd name="connsiteY14" fmla="*/ 218161 h 575476"/>
                  <a:gd name="connsiteX15" fmla="*/ 567291 w 640604"/>
                  <a:gd name="connsiteY15" fmla="*/ 215670 h 575476"/>
                  <a:gd name="connsiteX16" fmla="*/ 640604 w 640604"/>
                  <a:gd name="connsiteY16" fmla="*/ 288984 h 575476"/>
                  <a:gd name="connsiteX17" fmla="*/ 567291 w 640604"/>
                  <a:gd name="connsiteY17" fmla="*/ 362297 h 575476"/>
                  <a:gd name="connsiteX18" fmla="*/ 493977 w 640604"/>
                  <a:gd name="connsiteY18" fmla="*/ 288984 h 575476"/>
                  <a:gd name="connsiteX19" fmla="*/ 567291 w 640604"/>
                  <a:gd name="connsiteY19" fmla="*/ 215670 h 575476"/>
                  <a:gd name="connsiteX20" fmla="*/ 321370 w 640604"/>
                  <a:gd name="connsiteY20" fmla="*/ 211399 h 575476"/>
                  <a:gd name="connsiteX21" fmla="*/ 394683 w 640604"/>
                  <a:gd name="connsiteY21" fmla="*/ 284713 h 575476"/>
                  <a:gd name="connsiteX22" fmla="*/ 321370 w 640604"/>
                  <a:gd name="connsiteY22" fmla="*/ 358026 h 575476"/>
                  <a:gd name="connsiteX23" fmla="*/ 248056 w 640604"/>
                  <a:gd name="connsiteY23" fmla="*/ 284713 h 575476"/>
                  <a:gd name="connsiteX24" fmla="*/ 321370 w 640604"/>
                  <a:gd name="connsiteY24" fmla="*/ 211399 h 575476"/>
                  <a:gd name="connsiteX25" fmla="*/ 194673 w 640604"/>
                  <a:gd name="connsiteY25" fmla="*/ 356 h 575476"/>
                  <a:gd name="connsiteX26" fmla="*/ 267986 w 640604"/>
                  <a:gd name="connsiteY26" fmla="*/ 73670 h 575476"/>
                  <a:gd name="connsiteX27" fmla="*/ 194673 w 640604"/>
                  <a:gd name="connsiteY27" fmla="*/ 146983 h 575476"/>
                  <a:gd name="connsiteX28" fmla="*/ 121359 w 640604"/>
                  <a:gd name="connsiteY28" fmla="*/ 73670 h 575476"/>
                  <a:gd name="connsiteX29" fmla="*/ 194673 w 640604"/>
                  <a:gd name="connsiteY29" fmla="*/ 356 h 575476"/>
                  <a:gd name="connsiteX30" fmla="*/ 442373 w 640604"/>
                  <a:gd name="connsiteY30" fmla="*/ 0 h 575476"/>
                  <a:gd name="connsiteX31" fmla="*/ 515686 w 640604"/>
                  <a:gd name="connsiteY31" fmla="*/ 73314 h 575476"/>
                  <a:gd name="connsiteX32" fmla="*/ 442373 w 640604"/>
                  <a:gd name="connsiteY32" fmla="*/ 146627 h 575476"/>
                  <a:gd name="connsiteX33" fmla="*/ 369059 w 640604"/>
                  <a:gd name="connsiteY33" fmla="*/ 73314 h 575476"/>
                  <a:gd name="connsiteX34" fmla="*/ 442373 w 640604"/>
                  <a:gd name="connsiteY34" fmla="*/ 0 h 57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0604" h="575476">
                    <a:moveTo>
                      <a:pt x="442373" y="428849"/>
                    </a:moveTo>
                    <a:cubicBezTo>
                      <a:pt x="482862" y="428849"/>
                      <a:pt x="515686" y="461673"/>
                      <a:pt x="515686" y="502163"/>
                    </a:cubicBezTo>
                    <a:cubicBezTo>
                      <a:pt x="515686" y="542652"/>
                      <a:pt x="482863" y="575476"/>
                      <a:pt x="442373" y="575476"/>
                    </a:cubicBezTo>
                    <a:cubicBezTo>
                      <a:pt x="401883" y="575476"/>
                      <a:pt x="369059" y="542653"/>
                      <a:pt x="369059" y="502163"/>
                    </a:cubicBezTo>
                    <a:cubicBezTo>
                      <a:pt x="369059" y="461673"/>
                      <a:pt x="401883" y="428849"/>
                      <a:pt x="442373" y="428849"/>
                    </a:cubicBezTo>
                    <a:close/>
                    <a:moveTo>
                      <a:pt x="194673" y="428849"/>
                    </a:moveTo>
                    <a:cubicBezTo>
                      <a:pt x="235162" y="428849"/>
                      <a:pt x="267986" y="461673"/>
                      <a:pt x="267986" y="502163"/>
                    </a:cubicBezTo>
                    <a:cubicBezTo>
                      <a:pt x="267986" y="542652"/>
                      <a:pt x="235163" y="575476"/>
                      <a:pt x="194673" y="575476"/>
                    </a:cubicBezTo>
                    <a:cubicBezTo>
                      <a:pt x="154183" y="575476"/>
                      <a:pt x="121359" y="542653"/>
                      <a:pt x="121359" y="502163"/>
                    </a:cubicBezTo>
                    <a:cubicBezTo>
                      <a:pt x="121359" y="461673"/>
                      <a:pt x="154183" y="428849"/>
                      <a:pt x="194673" y="428849"/>
                    </a:cubicBezTo>
                    <a:close/>
                    <a:moveTo>
                      <a:pt x="73314" y="218161"/>
                    </a:moveTo>
                    <a:cubicBezTo>
                      <a:pt x="113804" y="218161"/>
                      <a:pt x="146627" y="250985"/>
                      <a:pt x="146627" y="291475"/>
                    </a:cubicBezTo>
                    <a:cubicBezTo>
                      <a:pt x="146627" y="331964"/>
                      <a:pt x="113804" y="364788"/>
                      <a:pt x="73314" y="364788"/>
                    </a:cubicBezTo>
                    <a:cubicBezTo>
                      <a:pt x="32824" y="364788"/>
                      <a:pt x="0" y="331965"/>
                      <a:pt x="0" y="291475"/>
                    </a:cubicBezTo>
                    <a:cubicBezTo>
                      <a:pt x="0" y="250985"/>
                      <a:pt x="32824" y="218161"/>
                      <a:pt x="73314" y="218161"/>
                    </a:cubicBezTo>
                    <a:close/>
                    <a:moveTo>
                      <a:pt x="567291" y="215670"/>
                    </a:moveTo>
                    <a:cubicBezTo>
                      <a:pt x="607781" y="215670"/>
                      <a:pt x="640604" y="248494"/>
                      <a:pt x="640604" y="288984"/>
                    </a:cubicBezTo>
                    <a:cubicBezTo>
                      <a:pt x="640604" y="329473"/>
                      <a:pt x="607781" y="362297"/>
                      <a:pt x="567291" y="362297"/>
                    </a:cubicBezTo>
                    <a:cubicBezTo>
                      <a:pt x="526801" y="362297"/>
                      <a:pt x="493977" y="329474"/>
                      <a:pt x="493977" y="288984"/>
                    </a:cubicBezTo>
                    <a:cubicBezTo>
                      <a:pt x="493977" y="248494"/>
                      <a:pt x="526801" y="215670"/>
                      <a:pt x="567291" y="215670"/>
                    </a:cubicBezTo>
                    <a:close/>
                    <a:moveTo>
                      <a:pt x="321370" y="211399"/>
                    </a:moveTo>
                    <a:cubicBezTo>
                      <a:pt x="361859" y="211399"/>
                      <a:pt x="394683" y="244223"/>
                      <a:pt x="394683" y="284713"/>
                    </a:cubicBezTo>
                    <a:cubicBezTo>
                      <a:pt x="394683" y="325203"/>
                      <a:pt x="361860" y="358026"/>
                      <a:pt x="321370" y="358026"/>
                    </a:cubicBezTo>
                    <a:cubicBezTo>
                      <a:pt x="280880" y="358026"/>
                      <a:pt x="248056" y="325203"/>
                      <a:pt x="248056" y="284713"/>
                    </a:cubicBezTo>
                    <a:cubicBezTo>
                      <a:pt x="248056" y="244223"/>
                      <a:pt x="280880" y="211399"/>
                      <a:pt x="321370" y="211399"/>
                    </a:cubicBezTo>
                    <a:close/>
                    <a:moveTo>
                      <a:pt x="194673" y="356"/>
                    </a:moveTo>
                    <a:cubicBezTo>
                      <a:pt x="235162" y="356"/>
                      <a:pt x="267986" y="33180"/>
                      <a:pt x="267986" y="73670"/>
                    </a:cubicBezTo>
                    <a:cubicBezTo>
                      <a:pt x="267986" y="114159"/>
                      <a:pt x="235163" y="146983"/>
                      <a:pt x="194673" y="146983"/>
                    </a:cubicBezTo>
                    <a:cubicBezTo>
                      <a:pt x="154183" y="146983"/>
                      <a:pt x="121359" y="114160"/>
                      <a:pt x="121359" y="73670"/>
                    </a:cubicBezTo>
                    <a:cubicBezTo>
                      <a:pt x="121359" y="33180"/>
                      <a:pt x="154183" y="356"/>
                      <a:pt x="194673" y="356"/>
                    </a:cubicBezTo>
                    <a:close/>
                    <a:moveTo>
                      <a:pt x="442373" y="0"/>
                    </a:moveTo>
                    <a:cubicBezTo>
                      <a:pt x="482862" y="0"/>
                      <a:pt x="515686" y="32824"/>
                      <a:pt x="515686" y="73314"/>
                    </a:cubicBezTo>
                    <a:cubicBezTo>
                      <a:pt x="515686" y="113804"/>
                      <a:pt x="482863" y="146627"/>
                      <a:pt x="442373" y="146627"/>
                    </a:cubicBezTo>
                    <a:cubicBezTo>
                      <a:pt x="401883" y="146627"/>
                      <a:pt x="369059" y="113804"/>
                      <a:pt x="369059" y="73314"/>
                    </a:cubicBezTo>
                    <a:cubicBezTo>
                      <a:pt x="369059" y="32824"/>
                      <a:pt x="401883" y="0"/>
                      <a:pt x="442373" y="0"/>
                    </a:cubicBezTo>
                    <a:close/>
                  </a:path>
                </a:pathLst>
              </a:custGeom>
              <a:grpFill/>
              <a:ln w="3546"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xmlns="" id="{D566BD10-2895-45DC-9459-8E86EEAC70B9}"/>
                </a:ext>
              </a:extLst>
            </p:cNvPr>
            <p:cNvGrpSpPr/>
            <p:nvPr/>
          </p:nvGrpSpPr>
          <p:grpSpPr>
            <a:xfrm>
              <a:off x="5312790" y="2681620"/>
              <a:ext cx="282796" cy="282718"/>
              <a:chOff x="7682751" y="463904"/>
              <a:chExt cx="1309323" cy="1308967"/>
            </a:xfrm>
            <a:solidFill>
              <a:schemeClr val="accent6"/>
            </a:solidFill>
          </p:grpSpPr>
          <p:sp>
            <p:nvSpPr>
              <p:cNvPr id="124" name="Freeform: Shape 123">
                <a:extLst>
                  <a:ext uri="{FF2B5EF4-FFF2-40B4-BE49-F238E27FC236}">
                    <a16:creationId xmlns:a16="http://schemas.microsoft.com/office/drawing/2014/main" xmlns="" id="{6058BA3B-A172-414A-BA86-62DE497BA33B}"/>
                  </a:ext>
                </a:extLst>
              </p:cNvPr>
              <p:cNvSpPr/>
              <p:nvPr/>
            </p:nvSpPr>
            <p:spPr>
              <a:xfrm>
                <a:off x="7682751" y="463904"/>
                <a:ext cx="1309323" cy="1308967"/>
              </a:xfrm>
              <a:custGeom>
                <a:avLst/>
                <a:gdLst>
                  <a:gd name="connsiteX0" fmla="*/ 658398 w 1309323"/>
                  <a:gd name="connsiteY0" fmla="*/ 258732 h 1308967"/>
                  <a:gd name="connsiteX1" fmla="*/ 257665 w 1309323"/>
                  <a:gd name="connsiteY1" fmla="*/ 659465 h 1308967"/>
                  <a:gd name="connsiteX2" fmla="*/ 658398 w 1309323"/>
                  <a:gd name="connsiteY2" fmla="*/ 1060199 h 1308967"/>
                  <a:gd name="connsiteX3" fmla="*/ 1059132 w 1309323"/>
                  <a:gd name="connsiteY3" fmla="*/ 659465 h 1308967"/>
                  <a:gd name="connsiteX4" fmla="*/ 658398 w 1309323"/>
                  <a:gd name="connsiteY4" fmla="*/ 258732 h 1308967"/>
                  <a:gd name="connsiteX5" fmla="*/ 585085 w 1309323"/>
                  <a:gd name="connsiteY5" fmla="*/ 0 h 1308967"/>
                  <a:gd name="connsiteX6" fmla="*/ 723882 w 1309323"/>
                  <a:gd name="connsiteY6" fmla="*/ 0 h 1308967"/>
                  <a:gd name="connsiteX7" fmla="*/ 754133 w 1309323"/>
                  <a:gd name="connsiteY7" fmla="*/ 30251 h 1308967"/>
                  <a:gd name="connsiteX8" fmla="*/ 754133 w 1309323"/>
                  <a:gd name="connsiteY8" fmla="*/ 74737 h 1308967"/>
                  <a:gd name="connsiteX9" fmla="*/ 723882 w 1309323"/>
                  <a:gd name="connsiteY9" fmla="*/ 104988 h 1308967"/>
                  <a:gd name="connsiteX10" fmla="*/ 705376 w 1309323"/>
                  <a:gd name="connsiteY10" fmla="*/ 104988 h 1308967"/>
                  <a:gd name="connsiteX11" fmla="*/ 705376 w 1309323"/>
                  <a:gd name="connsiteY11" fmla="*/ 159302 h 1308967"/>
                  <a:gd name="connsiteX12" fmla="*/ 755046 w 1309323"/>
                  <a:gd name="connsiteY12" fmla="*/ 164309 h 1308967"/>
                  <a:gd name="connsiteX13" fmla="*/ 958051 w 1309323"/>
                  <a:gd name="connsiteY13" fmla="*/ 256662 h 1308967"/>
                  <a:gd name="connsiteX14" fmla="*/ 968407 w 1309323"/>
                  <a:gd name="connsiteY14" fmla="*/ 265823 h 1308967"/>
                  <a:gd name="connsiteX15" fmla="*/ 1004680 w 1309323"/>
                  <a:gd name="connsiteY15" fmla="*/ 229550 h 1308967"/>
                  <a:gd name="connsiteX16" fmla="*/ 991512 w 1309323"/>
                  <a:gd name="connsiteY16" fmla="*/ 216382 h 1308967"/>
                  <a:gd name="connsiteX17" fmla="*/ 991512 w 1309323"/>
                  <a:gd name="connsiteY17" fmla="*/ 173319 h 1308967"/>
                  <a:gd name="connsiteX18" fmla="*/ 1022830 w 1309323"/>
                  <a:gd name="connsiteY18" fmla="*/ 142000 h 1308967"/>
                  <a:gd name="connsiteX19" fmla="*/ 1065893 w 1309323"/>
                  <a:gd name="connsiteY19" fmla="*/ 142000 h 1308967"/>
                  <a:gd name="connsiteX20" fmla="*/ 1163763 w 1309323"/>
                  <a:gd name="connsiteY20" fmla="*/ 239870 h 1308967"/>
                  <a:gd name="connsiteX21" fmla="*/ 1163763 w 1309323"/>
                  <a:gd name="connsiteY21" fmla="*/ 282933 h 1308967"/>
                  <a:gd name="connsiteX22" fmla="*/ 1132444 w 1309323"/>
                  <a:gd name="connsiteY22" fmla="*/ 314252 h 1308967"/>
                  <a:gd name="connsiteX23" fmla="*/ 1089382 w 1309323"/>
                  <a:gd name="connsiteY23" fmla="*/ 314252 h 1308967"/>
                  <a:gd name="connsiteX24" fmla="*/ 1076570 w 1309323"/>
                  <a:gd name="connsiteY24" fmla="*/ 301084 h 1308967"/>
                  <a:gd name="connsiteX25" fmla="*/ 1040200 w 1309323"/>
                  <a:gd name="connsiteY25" fmla="*/ 337437 h 1308967"/>
                  <a:gd name="connsiteX26" fmla="*/ 1060934 w 1309323"/>
                  <a:gd name="connsiteY26" fmla="*/ 362035 h 1308967"/>
                  <a:gd name="connsiteX27" fmla="*/ 1148440 w 1309323"/>
                  <a:gd name="connsiteY27" fmla="*/ 567664 h 1308967"/>
                  <a:gd name="connsiteX28" fmla="*/ 1151610 w 1309323"/>
                  <a:gd name="connsiteY28" fmla="*/ 603591 h 1308967"/>
                  <a:gd name="connsiteX29" fmla="*/ 1204335 w 1309323"/>
                  <a:gd name="connsiteY29" fmla="*/ 603591 h 1308967"/>
                  <a:gd name="connsiteX30" fmla="*/ 1204335 w 1309323"/>
                  <a:gd name="connsiteY30" fmla="*/ 585085 h 1308967"/>
                  <a:gd name="connsiteX31" fmla="*/ 1234586 w 1309323"/>
                  <a:gd name="connsiteY31" fmla="*/ 554834 h 1308967"/>
                  <a:gd name="connsiteX32" fmla="*/ 1279072 w 1309323"/>
                  <a:gd name="connsiteY32" fmla="*/ 554834 h 1308967"/>
                  <a:gd name="connsiteX33" fmla="*/ 1309323 w 1309323"/>
                  <a:gd name="connsiteY33" fmla="*/ 585085 h 1308967"/>
                  <a:gd name="connsiteX34" fmla="*/ 1309323 w 1309323"/>
                  <a:gd name="connsiteY34" fmla="*/ 723882 h 1308967"/>
                  <a:gd name="connsiteX35" fmla="*/ 1279072 w 1309323"/>
                  <a:gd name="connsiteY35" fmla="*/ 754133 h 1308967"/>
                  <a:gd name="connsiteX36" fmla="*/ 1234586 w 1309323"/>
                  <a:gd name="connsiteY36" fmla="*/ 754133 h 1308967"/>
                  <a:gd name="connsiteX37" fmla="*/ 1204335 w 1309323"/>
                  <a:gd name="connsiteY37" fmla="*/ 723882 h 1308967"/>
                  <a:gd name="connsiteX38" fmla="*/ 1203979 w 1309323"/>
                  <a:gd name="connsiteY38" fmla="*/ 723882 h 1308967"/>
                  <a:gd name="connsiteX39" fmla="*/ 1203979 w 1309323"/>
                  <a:gd name="connsiteY39" fmla="*/ 705376 h 1308967"/>
                  <a:gd name="connsiteX40" fmla="*/ 1151987 w 1309323"/>
                  <a:gd name="connsiteY40" fmla="*/ 705376 h 1308967"/>
                  <a:gd name="connsiteX41" fmla="*/ 1148440 w 1309323"/>
                  <a:gd name="connsiteY41" fmla="*/ 745572 h 1308967"/>
                  <a:gd name="connsiteX42" fmla="*/ 1060934 w 1309323"/>
                  <a:gd name="connsiteY42" fmla="*/ 951201 h 1308967"/>
                  <a:gd name="connsiteX43" fmla="*/ 1042649 w 1309323"/>
                  <a:gd name="connsiteY43" fmla="*/ 972895 h 1308967"/>
                  <a:gd name="connsiteX44" fmla="*/ 1076214 w 1309323"/>
                  <a:gd name="connsiteY44" fmla="*/ 1006460 h 1308967"/>
                  <a:gd name="connsiteX45" fmla="*/ 1089382 w 1309323"/>
                  <a:gd name="connsiteY45" fmla="*/ 993292 h 1308967"/>
                  <a:gd name="connsiteX46" fmla="*/ 1132444 w 1309323"/>
                  <a:gd name="connsiteY46" fmla="*/ 993292 h 1308967"/>
                  <a:gd name="connsiteX47" fmla="*/ 1163763 w 1309323"/>
                  <a:gd name="connsiteY47" fmla="*/ 1024610 h 1308967"/>
                  <a:gd name="connsiteX48" fmla="*/ 1163763 w 1309323"/>
                  <a:gd name="connsiteY48" fmla="*/ 1067673 h 1308967"/>
                  <a:gd name="connsiteX49" fmla="*/ 1065893 w 1309323"/>
                  <a:gd name="connsiteY49" fmla="*/ 1165899 h 1308967"/>
                  <a:gd name="connsiteX50" fmla="*/ 1022830 w 1309323"/>
                  <a:gd name="connsiteY50" fmla="*/ 1165899 h 1308967"/>
                  <a:gd name="connsiteX51" fmla="*/ 991512 w 1309323"/>
                  <a:gd name="connsiteY51" fmla="*/ 1134580 h 1308967"/>
                  <a:gd name="connsiteX52" fmla="*/ 991512 w 1309323"/>
                  <a:gd name="connsiteY52" fmla="*/ 1091518 h 1308967"/>
                  <a:gd name="connsiteX53" fmla="*/ 1004680 w 1309323"/>
                  <a:gd name="connsiteY53" fmla="*/ 1078350 h 1308967"/>
                  <a:gd name="connsiteX54" fmla="*/ 971238 w 1309323"/>
                  <a:gd name="connsiteY54" fmla="*/ 1044909 h 1308967"/>
                  <a:gd name="connsiteX55" fmla="*/ 958051 w 1309323"/>
                  <a:gd name="connsiteY55" fmla="*/ 1056575 h 1308967"/>
                  <a:gd name="connsiteX56" fmla="*/ 755046 w 1309323"/>
                  <a:gd name="connsiteY56" fmla="*/ 1148927 h 1308967"/>
                  <a:gd name="connsiteX57" fmla="*/ 705376 w 1309323"/>
                  <a:gd name="connsiteY57" fmla="*/ 1153934 h 1308967"/>
                  <a:gd name="connsiteX58" fmla="*/ 705376 w 1309323"/>
                  <a:gd name="connsiteY58" fmla="*/ 1203979 h 1308967"/>
                  <a:gd name="connsiteX59" fmla="*/ 723882 w 1309323"/>
                  <a:gd name="connsiteY59" fmla="*/ 1203979 h 1308967"/>
                  <a:gd name="connsiteX60" fmla="*/ 754133 w 1309323"/>
                  <a:gd name="connsiteY60" fmla="*/ 1234230 h 1308967"/>
                  <a:gd name="connsiteX61" fmla="*/ 754133 w 1309323"/>
                  <a:gd name="connsiteY61" fmla="*/ 1278716 h 1308967"/>
                  <a:gd name="connsiteX62" fmla="*/ 723882 w 1309323"/>
                  <a:gd name="connsiteY62" fmla="*/ 1308967 h 1308967"/>
                  <a:gd name="connsiteX63" fmla="*/ 585085 w 1309323"/>
                  <a:gd name="connsiteY63" fmla="*/ 1308967 h 1308967"/>
                  <a:gd name="connsiteX64" fmla="*/ 554834 w 1309323"/>
                  <a:gd name="connsiteY64" fmla="*/ 1278716 h 1308967"/>
                  <a:gd name="connsiteX65" fmla="*/ 554834 w 1309323"/>
                  <a:gd name="connsiteY65" fmla="*/ 1234230 h 1308967"/>
                  <a:gd name="connsiteX66" fmla="*/ 585085 w 1309323"/>
                  <a:gd name="connsiteY66" fmla="*/ 1203979 h 1308967"/>
                  <a:gd name="connsiteX67" fmla="*/ 603591 w 1309323"/>
                  <a:gd name="connsiteY67" fmla="*/ 1203979 h 1308967"/>
                  <a:gd name="connsiteX68" fmla="*/ 603591 w 1309323"/>
                  <a:gd name="connsiteY68" fmla="*/ 1154077 h 1308967"/>
                  <a:gd name="connsiteX69" fmla="*/ 552496 w 1309323"/>
                  <a:gd name="connsiteY69" fmla="*/ 1148927 h 1308967"/>
                  <a:gd name="connsiteX70" fmla="*/ 349491 w 1309323"/>
                  <a:gd name="connsiteY70" fmla="*/ 1056575 h 1308967"/>
                  <a:gd name="connsiteX71" fmla="*/ 334235 w 1309323"/>
                  <a:gd name="connsiteY71" fmla="*/ 1043079 h 1308967"/>
                  <a:gd name="connsiteX72" fmla="*/ 298948 w 1309323"/>
                  <a:gd name="connsiteY72" fmla="*/ 1078350 h 1308967"/>
                  <a:gd name="connsiteX73" fmla="*/ 312116 w 1309323"/>
                  <a:gd name="connsiteY73" fmla="*/ 1091518 h 1308967"/>
                  <a:gd name="connsiteX74" fmla="*/ 312116 w 1309323"/>
                  <a:gd name="connsiteY74" fmla="*/ 1134580 h 1308967"/>
                  <a:gd name="connsiteX75" fmla="*/ 280797 w 1309323"/>
                  <a:gd name="connsiteY75" fmla="*/ 1165899 h 1308967"/>
                  <a:gd name="connsiteX76" fmla="*/ 237734 w 1309323"/>
                  <a:gd name="connsiteY76" fmla="*/ 1165899 h 1308967"/>
                  <a:gd name="connsiteX77" fmla="*/ 139864 w 1309323"/>
                  <a:gd name="connsiteY77" fmla="*/ 1068029 h 1308967"/>
                  <a:gd name="connsiteX78" fmla="*/ 139864 w 1309323"/>
                  <a:gd name="connsiteY78" fmla="*/ 1024966 h 1308967"/>
                  <a:gd name="connsiteX79" fmla="*/ 171183 w 1309323"/>
                  <a:gd name="connsiteY79" fmla="*/ 993648 h 1308967"/>
                  <a:gd name="connsiteX80" fmla="*/ 214246 w 1309323"/>
                  <a:gd name="connsiteY80" fmla="*/ 993648 h 1308967"/>
                  <a:gd name="connsiteX81" fmla="*/ 227414 w 1309323"/>
                  <a:gd name="connsiteY81" fmla="*/ 1006816 h 1308967"/>
                  <a:gd name="connsiteX82" fmla="*/ 263266 w 1309323"/>
                  <a:gd name="connsiteY82" fmla="*/ 970964 h 1308967"/>
                  <a:gd name="connsiteX83" fmla="*/ 246608 w 1309323"/>
                  <a:gd name="connsiteY83" fmla="*/ 951201 h 1308967"/>
                  <a:gd name="connsiteX84" fmla="*/ 159102 w 1309323"/>
                  <a:gd name="connsiteY84" fmla="*/ 745572 h 1308967"/>
                  <a:gd name="connsiteX85" fmla="*/ 155555 w 1309323"/>
                  <a:gd name="connsiteY85" fmla="*/ 705376 h 1308967"/>
                  <a:gd name="connsiteX86" fmla="*/ 104988 w 1309323"/>
                  <a:gd name="connsiteY86" fmla="*/ 705376 h 1308967"/>
                  <a:gd name="connsiteX87" fmla="*/ 104988 w 1309323"/>
                  <a:gd name="connsiteY87" fmla="*/ 723882 h 1308967"/>
                  <a:gd name="connsiteX88" fmla="*/ 74737 w 1309323"/>
                  <a:gd name="connsiteY88" fmla="*/ 754133 h 1308967"/>
                  <a:gd name="connsiteX89" fmla="*/ 30251 w 1309323"/>
                  <a:gd name="connsiteY89" fmla="*/ 754133 h 1308967"/>
                  <a:gd name="connsiteX90" fmla="*/ 0 w 1309323"/>
                  <a:gd name="connsiteY90" fmla="*/ 723882 h 1308967"/>
                  <a:gd name="connsiteX91" fmla="*/ 0 w 1309323"/>
                  <a:gd name="connsiteY91" fmla="*/ 585085 h 1308967"/>
                  <a:gd name="connsiteX92" fmla="*/ 30251 w 1309323"/>
                  <a:gd name="connsiteY92" fmla="*/ 554834 h 1308967"/>
                  <a:gd name="connsiteX93" fmla="*/ 74737 w 1309323"/>
                  <a:gd name="connsiteY93" fmla="*/ 554834 h 1308967"/>
                  <a:gd name="connsiteX94" fmla="*/ 104988 w 1309323"/>
                  <a:gd name="connsiteY94" fmla="*/ 585085 h 1308967"/>
                  <a:gd name="connsiteX95" fmla="*/ 104988 w 1309323"/>
                  <a:gd name="connsiteY95" fmla="*/ 603591 h 1308967"/>
                  <a:gd name="connsiteX96" fmla="*/ 155932 w 1309323"/>
                  <a:gd name="connsiteY96" fmla="*/ 603591 h 1308967"/>
                  <a:gd name="connsiteX97" fmla="*/ 159102 w 1309323"/>
                  <a:gd name="connsiteY97" fmla="*/ 567664 h 1308967"/>
                  <a:gd name="connsiteX98" fmla="*/ 246608 w 1309323"/>
                  <a:gd name="connsiteY98" fmla="*/ 362035 h 1308967"/>
                  <a:gd name="connsiteX99" fmla="*/ 265707 w 1309323"/>
                  <a:gd name="connsiteY99" fmla="*/ 339377 h 1308967"/>
                  <a:gd name="connsiteX100" fmla="*/ 227414 w 1309323"/>
                  <a:gd name="connsiteY100" fmla="*/ 301084 h 1308967"/>
                  <a:gd name="connsiteX101" fmla="*/ 214246 w 1309323"/>
                  <a:gd name="connsiteY101" fmla="*/ 314252 h 1308967"/>
                  <a:gd name="connsiteX102" fmla="*/ 171183 w 1309323"/>
                  <a:gd name="connsiteY102" fmla="*/ 314252 h 1308967"/>
                  <a:gd name="connsiteX103" fmla="*/ 139864 w 1309323"/>
                  <a:gd name="connsiteY103" fmla="*/ 282933 h 1308967"/>
                  <a:gd name="connsiteX104" fmla="*/ 139864 w 1309323"/>
                  <a:gd name="connsiteY104" fmla="*/ 239870 h 1308967"/>
                  <a:gd name="connsiteX105" fmla="*/ 238090 w 1309323"/>
                  <a:gd name="connsiteY105" fmla="*/ 142000 h 1308967"/>
                  <a:gd name="connsiteX106" fmla="*/ 281153 w 1309323"/>
                  <a:gd name="connsiteY106" fmla="*/ 142000 h 1308967"/>
                  <a:gd name="connsiteX107" fmla="*/ 312471 w 1309323"/>
                  <a:gd name="connsiteY107" fmla="*/ 173319 h 1308967"/>
                  <a:gd name="connsiteX108" fmla="*/ 312471 w 1309323"/>
                  <a:gd name="connsiteY108" fmla="*/ 216382 h 1308967"/>
                  <a:gd name="connsiteX109" fmla="*/ 299303 w 1309323"/>
                  <a:gd name="connsiteY109" fmla="*/ 229550 h 1308967"/>
                  <a:gd name="connsiteX110" fmla="*/ 337246 w 1309323"/>
                  <a:gd name="connsiteY110" fmla="*/ 267493 h 1308967"/>
                  <a:gd name="connsiteX111" fmla="*/ 349491 w 1309323"/>
                  <a:gd name="connsiteY111" fmla="*/ 256662 h 1308967"/>
                  <a:gd name="connsiteX112" fmla="*/ 552496 w 1309323"/>
                  <a:gd name="connsiteY112" fmla="*/ 164309 h 1308967"/>
                  <a:gd name="connsiteX113" fmla="*/ 603591 w 1309323"/>
                  <a:gd name="connsiteY113" fmla="*/ 159159 h 1308967"/>
                  <a:gd name="connsiteX114" fmla="*/ 603591 w 1309323"/>
                  <a:gd name="connsiteY114" fmla="*/ 104988 h 1308967"/>
                  <a:gd name="connsiteX115" fmla="*/ 585085 w 1309323"/>
                  <a:gd name="connsiteY115" fmla="*/ 104988 h 1308967"/>
                  <a:gd name="connsiteX116" fmla="*/ 554834 w 1309323"/>
                  <a:gd name="connsiteY116" fmla="*/ 74737 h 1308967"/>
                  <a:gd name="connsiteX117" fmla="*/ 554834 w 1309323"/>
                  <a:gd name="connsiteY117" fmla="*/ 30251 h 1308967"/>
                  <a:gd name="connsiteX118" fmla="*/ 585085 w 1309323"/>
                  <a:gd name="connsiteY118"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309323" h="1308967">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grpFill/>
              <a:ln w="3546"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CFFBE2E9-FF8F-49A5-8B5D-F4A6932492E7}"/>
                  </a:ext>
                </a:extLst>
              </p:cNvPr>
              <p:cNvSpPr/>
              <p:nvPr/>
            </p:nvSpPr>
            <p:spPr>
              <a:xfrm>
                <a:off x="8019778" y="831538"/>
                <a:ext cx="640604" cy="575476"/>
              </a:xfrm>
              <a:custGeom>
                <a:avLst/>
                <a:gdLst>
                  <a:gd name="connsiteX0" fmla="*/ 442373 w 640604"/>
                  <a:gd name="connsiteY0" fmla="*/ 428849 h 575476"/>
                  <a:gd name="connsiteX1" fmla="*/ 515686 w 640604"/>
                  <a:gd name="connsiteY1" fmla="*/ 502163 h 575476"/>
                  <a:gd name="connsiteX2" fmla="*/ 442373 w 640604"/>
                  <a:gd name="connsiteY2" fmla="*/ 575476 h 575476"/>
                  <a:gd name="connsiteX3" fmla="*/ 369059 w 640604"/>
                  <a:gd name="connsiteY3" fmla="*/ 502163 h 575476"/>
                  <a:gd name="connsiteX4" fmla="*/ 442373 w 640604"/>
                  <a:gd name="connsiteY4" fmla="*/ 428849 h 575476"/>
                  <a:gd name="connsiteX5" fmla="*/ 194673 w 640604"/>
                  <a:gd name="connsiteY5" fmla="*/ 428849 h 575476"/>
                  <a:gd name="connsiteX6" fmla="*/ 267986 w 640604"/>
                  <a:gd name="connsiteY6" fmla="*/ 502163 h 575476"/>
                  <a:gd name="connsiteX7" fmla="*/ 194673 w 640604"/>
                  <a:gd name="connsiteY7" fmla="*/ 575476 h 575476"/>
                  <a:gd name="connsiteX8" fmla="*/ 121359 w 640604"/>
                  <a:gd name="connsiteY8" fmla="*/ 502163 h 575476"/>
                  <a:gd name="connsiteX9" fmla="*/ 194673 w 640604"/>
                  <a:gd name="connsiteY9" fmla="*/ 428849 h 575476"/>
                  <a:gd name="connsiteX10" fmla="*/ 73314 w 640604"/>
                  <a:gd name="connsiteY10" fmla="*/ 218161 h 575476"/>
                  <a:gd name="connsiteX11" fmla="*/ 146627 w 640604"/>
                  <a:gd name="connsiteY11" fmla="*/ 291475 h 575476"/>
                  <a:gd name="connsiteX12" fmla="*/ 73314 w 640604"/>
                  <a:gd name="connsiteY12" fmla="*/ 364788 h 575476"/>
                  <a:gd name="connsiteX13" fmla="*/ 0 w 640604"/>
                  <a:gd name="connsiteY13" fmla="*/ 291475 h 575476"/>
                  <a:gd name="connsiteX14" fmla="*/ 73314 w 640604"/>
                  <a:gd name="connsiteY14" fmla="*/ 218161 h 575476"/>
                  <a:gd name="connsiteX15" fmla="*/ 567291 w 640604"/>
                  <a:gd name="connsiteY15" fmla="*/ 215670 h 575476"/>
                  <a:gd name="connsiteX16" fmla="*/ 640604 w 640604"/>
                  <a:gd name="connsiteY16" fmla="*/ 288984 h 575476"/>
                  <a:gd name="connsiteX17" fmla="*/ 567291 w 640604"/>
                  <a:gd name="connsiteY17" fmla="*/ 362297 h 575476"/>
                  <a:gd name="connsiteX18" fmla="*/ 493977 w 640604"/>
                  <a:gd name="connsiteY18" fmla="*/ 288984 h 575476"/>
                  <a:gd name="connsiteX19" fmla="*/ 567291 w 640604"/>
                  <a:gd name="connsiteY19" fmla="*/ 215670 h 575476"/>
                  <a:gd name="connsiteX20" fmla="*/ 321370 w 640604"/>
                  <a:gd name="connsiteY20" fmla="*/ 211399 h 575476"/>
                  <a:gd name="connsiteX21" fmla="*/ 394683 w 640604"/>
                  <a:gd name="connsiteY21" fmla="*/ 284713 h 575476"/>
                  <a:gd name="connsiteX22" fmla="*/ 321370 w 640604"/>
                  <a:gd name="connsiteY22" fmla="*/ 358026 h 575476"/>
                  <a:gd name="connsiteX23" fmla="*/ 248056 w 640604"/>
                  <a:gd name="connsiteY23" fmla="*/ 284713 h 575476"/>
                  <a:gd name="connsiteX24" fmla="*/ 321370 w 640604"/>
                  <a:gd name="connsiteY24" fmla="*/ 211399 h 575476"/>
                  <a:gd name="connsiteX25" fmla="*/ 194673 w 640604"/>
                  <a:gd name="connsiteY25" fmla="*/ 356 h 575476"/>
                  <a:gd name="connsiteX26" fmla="*/ 267986 w 640604"/>
                  <a:gd name="connsiteY26" fmla="*/ 73670 h 575476"/>
                  <a:gd name="connsiteX27" fmla="*/ 194673 w 640604"/>
                  <a:gd name="connsiteY27" fmla="*/ 146983 h 575476"/>
                  <a:gd name="connsiteX28" fmla="*/ 121359 w 640604"/>
                  <a:gd name="connsiteY28" fmla="*/ 73670 h 575476"/>
                  <a:gd name="connsiteX29" fmla="*/ 194673 w 640604"/>
                  <a:gd name="connsiteY29" fmla="*/ 356 h 575476"/>
                  <a:gd name="connsiteX30" fmla="*/ 442373 w 640604"/>
                  <a:gd name="connsiteY30" fmla="*/ 0 h 575476"/>
                  <a:gd name="connsiteX31" fmla="*/ 515686 w 640604"/>
                  <a:gd name="connsiteY31" fmla="*/ 73314 h 575476"/>
                  <a:gd name="connsiteX32" fmla="*/ 442373 w 640604"/>
                  <a:gd name="connsiteY32" fmla="*/ 146627 h 575476"/>
                  <a:gd name="connsiteX33" fmla="*/ 369059 w 640604"/>
                  <a:gd name="connsiteY33" fmla="*/ 73314 h 575476"/>
                  <a:gd name="connsiteX34" fmla="*/ 442373 w 640604"/>
                  <a:gd name="connsiteY34" fmla="*/ 0 h 57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0604" h="575476">
                    <a:moveTo>
                      <a:pt x="442373" y="428849"/>
                    </a:moveTo>
                    <a:cubicBezTo>
                      <a:pt x="482862" y="428849"/>
                      <a:pt x="515686" y="461673"/>
                      <a:pt x="515686" y="502163"/>
                    </a:cubicBezTo>
                    <a:cubicBezTo>
                      <a:pt x="515686" y="542652"/>
                      <a:pt x="482863" y="575476"/>
                      <a:pt x="442373" y="575476"/>
                    </a:cubicBezTo>
                    <a:cubicBezTo>
                      <a:pt x="401883" y="575476"/>
                      <a:pt x="369059" y="542653"/>
                      <a:pt x="369059" y="502163"/>
                    </a:cubicBezTo>
                    <a:cubicBezTo>
                      <a:pt x="369059" y="461673"/>
                      <a:pt x="401883" y="428849"/>
                      <a:pt x="442373" y="428849"/>
                    </a:cubicBezTo>
                    <a:close/>
                    <a:moveTo>
                      <a:pt x="194673" y="428849"/>
                    </a:moveTo>
                    <a:cubicBezTo>
                      <a:pt x="235162" y="428849"/>
                      <a:pt x="267986" y="461673"/>
                      <a:pt x="267986" y="502163"/>
                    </a:cubicBezTo>
                    <a:cubicBezTo>
                      <a:pt x="267986" y="542652"/>
                      <a:pt x="235163" y="575476"/>
                      <a:pt x="194673" y="575476"/>
                    </a:cubicBezTo>
                    <a:cubicBezTo>
                      <a:pt x="154183" y="575476"/>
                      <a:pt x="121359" y="542653"/>
                      <a:pt x="121359" y="502163"/>
                    </a:cubicBezTo>
                    <a:cubicBezTo>
                      <a:pt x="121359" y="461673"/>
                      <a:pt x="154183" y="428849"/>
                      <a:pt x="194673" y="428849"/>
                    </a:cubicBezTo>
                    <a:close/>
                    <a:moveTo>
                      <a:pt x="73314" y="218161"/>
                    </a:moveTo>
                    <a:cubicBezTo>
                      <a:pt x="113804" y="218161"/>
                      <a:pt x="146627" y="250985"/>
                      <a:pt x="146627" y="291475"/>
                    </a:cubicBezTo>
                    <a:cubicBezTo>
                      <a:pt x="146627" y="331964"/>
                      <a:pt x="113804" y="364788"/>
                      <a:pt x="73314" y="364788"/>
                    </a:cubicBezTo>
                    <a:cubicBezTo>
                      <a:pt x="32824" y="364788"/>
                      <a:pt x="0" y="331965"/>
                      <a:pt x="0" y="291475"/>
                    </a:cubicBezTo>
                    <a:cubicBezTo>
                      <a:pt x="0" y="250985"/>
                      <a:pt x="32824" y="218161"/>
                      <a:pt x="73314" y="218161"/>
                    </a:cubicBezTo>
                    <a:close/>
                    <a:moveTo>
                      <a:pt x="567291" y="215670"/>
                    </a:moveTo>
                    <a:cubicBezTo>
                      <a:pt x="607781" y="215670"/>
                      <a:pt x="640604" y="248494"/>
                      <a:pt x="640604" y="288984"/>
                    </a:cubicBezTo>
                    <a:cubicBezTo>
                      <a:pt x="640604" y="329473"/>
                      <a:pt x="607781" y="362297"/>
                      <a:pt x="567291" y="362297"/>
                    </a:cubicBezTo>
                    <a:cubicBezTo>
                      <a:pt x="526801" y="362297"/>
                      <a:pt x="493977" y="329474"/>
                      <a:pt x="493977" y="288984"/>
                    </a:cubicBezTo>
                    <a:cubicBezTo>
                      <a:pt x="493977" y="248494"/>
                      <a:pt x="526801" y="215670"/>
                      <a:pt x="567291" y="215670"/>
                    </a:cubicBezTo>
                    <a:close/>
                    <a:moveTo>
                      <a:pt x="321370" y="211399"/>
                    </a:moveTo>
                    <a:cubicBezTo>
                      <a:pt x="361859" y="211399"/>
                      <a:pt x="394683" y="244223"/>
                      <a:pt x="394683" y="284713"/>
                    </a:cubicBezTo>
                    <a:cubicBezTo>
                      <a:pt x="394683" y="325203"/>
                      <a:pt x="361860" y="358026"/>
                      <a:pt x="321370" y="358026"/>
                    </a:cubicBezTo>
                    <a:cubicBezTo>
                      <a:pt x="280880" y="358026"/>
                      <a:pt x="248056" y="325203"/>
                      <a:pt x="248056" y="284713"/>
                    </a:cubicBezTo>
                    <a:cubicBezTo>
                      <a:pt x="248056" y="244223"/>
                      <a:pt x="280880" y="211399"/>
                      <a:pt x="321370" y="211399"/>
                    </a:cubicBezTo>
                    <a:close/>
                    <a:moveTo>
                      <a:pt x="194673" y="356"/>
                    </a:moveTo>
                    <a:cubicBezTo>
                      <a:pt x="235162" y="356"/>
                      <a:pt x="267986" y="33180"/>
                      <a:pt x="267986" y="73670"/>
                    </a:cubicBezTo>
                    <a:cubicBezTo>
                      <a:pt x="267986" y="114159"/>
                      <a:pt x="235163" y="146983"/>
                      <a:pt x="194673" y="146983"/>
                    </a:cubicBezTo>
                    <a:cubicBezTo>
                      <a:pt x="154183" y="146983"/>
                      <a:pt x="121359" y="114160"/>
                      <a:pt x="121359" y="73670"/>
                    </a:cubicBezTo>
                    <a:cubicBezTo>
                      <a:pt x="121359" y="33180"/>
                      <a:pt x="154183" y="356"/>
                      <a:pt x="194673" y="356"/>
                    </a:cubicBezTo>
                    <a:close/>
                    <a:moveTo>
                      <a:pt x="442373" y="0"/>
                    </a:moveTo>
                    <a:cubicBezTo>
                      <a:pt x="482862" y="0"/>
                      <a:pt x="515686" y="32824"/>
                      <a:pt x="515686" y="73314"/>
                    </a:cubicBezTo>
                    <a:cubicBezTo>
                      <a:pt x="515686" y="113804"/>
                      <a:pt x="482863" y="146627"/>
                      <a:pt x="442373" y="146627"/>
                    </a:cubicBezTo>
                    <a:cubicBezTo>
                      <a:pt x="401883" y="146627"/>
                      <a:pt x="369059" y="113804"/>
                      <a:pt x="369059" y="73314"/>
                    </a:cubicBezTo>
                    <a:cubicBezTo>
                      <a:pt x="369059" y="32824"/>
                      <a:pt x="401883" y="0"/>
                      <a:pt x="442373" y="0"/>
                    </a:cubicBezTo>
                    <a:close/>
                  </a:path>
                </a:pathLst>
              </a:custGeom>
              <a:grpFill/>
              <a:ln w="3546" cap="flat">
                <a:noFill/>
                <a:prstDash val="solid"/>
                <a:miter/>
              </a:ln>
            </p:spPr>
            <p:txBody>
              <a:bodyPr rtlCol="0" anchor="ctr"/>
              <a:lstStyle/>
              <a:p>
                <a:endParaRPr lang="en-US"/>
              </a:p>
            </p:txBody>
          </p:sp>
        </p:grpSp>
      </p:grpSp>
      <p:sp>
        <p:nvSpPr>
          <p:cNvPr id="3" name="TextBox 2">
            <a:extLst>
              <a:ext uri="{FF2B5EF4-FFF2-40B4-BE49-F238E27FC236}">
                <a16:creationId xmlns:a16="http://schemas.microsoft.com/office/drawing/2014/main" xmlns="" id="{FE36EBB1-5EBD-4477-B3DD-F2F68F4CF4CD}"/>
              </a:ext>
            </a:extLst>
          </p:cNvPr>
          <p:cNvSpPr txBox="1"/>
          <p:nvPr/>
        </p:nvSpPr>
        <p:spPr>
          <a:xfrm>
            <a:off x="6221875" y="866730"/>
            <a:ext cx="550607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Labor and Delivery Recommendations</a:t>
            </a:r>
            <a:endParaRPr lang="en-US"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DAC5E6C-D956-4D45-8A76-231737B7AA5F}"/>
              </a:ext>
            </a:extLst>
          </p:cNvPr>
          <p:cNvSpPr txBox="1"/>
          <p:nvPr/>
        </p:nvSpPr>
        <p:spPr>
          <a:xfrm>
            <a:off x="6221875" y="1987823"/>
            <a:ext cx="5138928"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Confidant and expectant mother screening for </a:t>
            </a:r>
            <a:r>
              <a:rPr lang="en-US" sz="2400" dirty="0" smtClean="0">
                <a:latin typeface="Times New Roman" panose="02020603050405020304" pitchFamily="18" charset="0"/>
                <a:cs typeface="Times New Roman" panose="02020603050405020304" pitchFamily="18" charset="0"/>
              </a:rPr>
              <a:t>COVID-19 (Zambrano et al., 2020)</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Limiting the number of </a:t>
            </a:r>
            <a:r>
              <a:rPr lang="en-US" sz="2400" dirty="0" smtClean="0">
                <a:latin typeface="Times New Roman" panose="02020603050405020304" pitchFamily="18" charset="0"/>
                <a:cs typeface="Times New Roman" panose="02020603050405020304" pitchFamily="18" charset="0"/>
              </a:rPr>
              <a:t>individuals </a:t>
            </a:r>
            <a:r>
              <a:rPr lang="en-US" sz="2400" dirty="0">
                <a:latin typeface="Times New Roman" panose="02020603050405020304" pitchFamily="18" charset="0"/>
                <a:cs typeface="Times New Roman" panose="02020603050405020304" pitchFamily="18" charset="0"/>
              </a:rPr>
              <a:t>in the delivery </a:t>
            </a:r>
            <a:r>
              <a:rPr lang="en-US" sz="2400" dirty="0" smtClean="0">
                <a:latin typeface="Times New Roman" panose="02020603050405020304" pitchFamily="18" charset="0"/>
                <a:cs typeface="Times New Roman" panose="02020603050405020304" pitchFamily="18" charset="0"/>
              </a:rPr>
              <a:t>chamber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visits</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Wearing appropriate face </a:t>
            </a:r>
            <a:r>
              <a:rPr lang="en-US" sz="2400" dirty="0" smtClean="0">
                <a:latin typeface="Times New Roman" panose="02020603050405020304" pitchFamily="18" charset="0"/>
                <a:cs typeface="Times New Roman" panose="02020603050405020304" pitchFamily="18" charset="0"/>
              </a:rPr>
              <a:t>mask</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Ensuring </a:t>
            </a:r>
            <a:r>
              <a:rPr lang="en-US" sz="2400" dirty="0" smtClean="0">
                <a:latin typeface="Times New Roman" panose="02020603050405020304" pitchFamily="18" charset="0"/>
                <a:cs typeface="Times New Roman" panose="02020603050405020304" pitchFamily="18" charset="0"/>
              </a:rPr>
              <a:t>hygienic </a:t>
            </a:r>
            <a:r>
              <a:rPr lang="en-US" sz="2400" dirty="0">
                <a:latin typeface="Times New Roman" panose="02020603050405020304" pitchFamily="18" charset="0"/>
                <a:cs typeface="Times New Roman" panose="02020603050405020304" pitchFamily="18" charset="0"/>
              </a:rPr>
              <a:t>hands when carrying the </a:t>
            </a:r>
            <a:r>
              <a:rPr lang="en-US" sz="2400" dirty="0" smtClean="0">
                <a:latin typeface="Times New Roman" panose="02020603050405020304" pitchFamily="18" charset="0"/>
                <a:cs typeface="Times New Roman" panose="02020603050405020304" pitchFamily="18" charset="0"/>
              </a:rPr>
              <a:t>baby</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Temporary separation between the mother and the baby incase of severe </a:t>
            </a:r>
            <a:r>
              <a:rPr lang="en-US" sz="2400" dirty="0" smtClean="0">
                <a:latin typeface="Times New Roman" panose="02020603050405020304" pitchFamily="18" charset="0"/>
                <a:cs typeface="Times New Roman" panose="02020603050405020304" pitchFamily="18" charset="0"/>
              </a:rPr>
              <a:t>illness</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21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FD906EA7-2F72-4AAC-9C5C-5BD11068CDA6}"/>
              </a:ext>
            </a:extLst>
          </p:cNvPr>
          <p:cNvGrpSpPr/>
          <p:nvPr/>
        </p:nvGrpSpPr>
        <p:grpSpPr>
          <a:xfrm>
            <a:off x="825315" y="1588681"/>
            <a:ext cx="4124709" cy="4493073"/>
            <a:chOff x="4166555" y="1568366"/>
            <a:chExt cx="3868136" cy="4213586"/>
          </a:xfrm>
        </p:grpSpPr>
        <p:grpSp>
          <p:nvGrpSpPr>
            <p:cNvPr id="31" name="Graphic 118">
              <a:extLst>
                <a:ext uri="{FF2B5EF4-FFF2-40B4-BE49-F238E27FC236}">
                  <a16:creationId xmlns:a16="http://schemas.microsoft.com/office/drawing/2014/main" xmlns="" id="{8D571C8B-F3B8-4F42-8E13-CB11B9FB1DCD}"/>
                </a:ext>
              </a:extLst>
            </p:cNvPr>
            <p:cNvGrpSpPr/>
            <p:nvPr/>
          </p:nvGrpSpPr>
          <p:grpSpPr>
            <a:xfrm>
              <a:off x="4166555" y="1568366"/>
              <a:ext cx="3868136" cy="4213586"/>
              <a:chOff x="4271242" y="4376556"/>
              <a:chExt cx="2193773" cy="2389691"/>
            </a:xfrm>
          </p:grpSpPr>
          <p:sp>
            <p:nvSpPr>
              <p:cNvPr id="41" name="Freeform: Shape 40">
                <a:extLst>
                  <a:ext uri="{FF2B5EF4-FFF2-40B4-BE49-F238E27FC236}">
                    <a16:creationId xmlns:a16="http://schemas.microsoft.com/office/drawing/2014/main" xmlns="" id="{2075A20B-5D8C-49A9-9873-D6DA883B77D8}"/>
                  </a:ext>
                </a:extLst>
              </p:cNvPr>
              <p:cNvSpPr/>
              <p:nvPr/>
            </p:nvSpPr>
            <p:spPr>
              <a:xfrm>
                <a:off x="4271242" y="4912223"/>
                <a:ext cx="1077680" cy="1851981"/>
              </a:xfrm>
              <a:custGeom>
                <a:avLst/>
                <a:gdLst>
                  <a:gd name="connsiteX0" fmla="*/ 1054609 w 1077680"/>
                  <a:gd name="connsiteY0" fmla="*/ 709963 h 1851981"/>
                  <a:gd name="connsiteX1" fmla="*/ 1052032 w 1077680"/>
                  <a:gd name="connsiteY1" fmla="*/ 711509 h 1851981"/>
                  <a:gd name="connsiteX2" fmla="*/ 1014910 w 1077680"/>
                  <a:gd name="connsiteY2" fmla="*/ 485687 h 1851981"/>
                  <a:gd name="connsiteX3" fmla="*/ 1013363 w 1077680"/>
                  <a:gd name="connsiteY3" fmla="*/ 496772 h 1851981"/>
                  <a:gd name="connsiteX4" fmla="*/ 1014910 w 1077680"/>
                  <a:gd name="connsiteY4" fmla="*/ 503217 h 1851981"/>
                  <a:gd name="connsiteX5" fmla="*/ 1005630 w 1077680"/>
                  <a:gd name="connsiteY5" fmla="*/ 463002 h 1851981"/>
                  <a:gd name="connsiteX6" fmla="*/ 974180 w 1077680"/>
                  <a:gd name="connsiteY6" fmla="*/ 331273 h 1851981"/>
                  <a:gd name="connsiteX7" fmla="*/ 930098 w 1077680"/>
                  <a:gd name="connsiteY7" fmla="*/ 204699 h 1851981"/>
                  <a:gd name="connsiteX8" fmla="*/ 903546 w 1077680"/>
                  <a:gd name="connsiteY8" fmla="*/ 145923 h 1851981"/>
                  <a:gd name="connsiteX9" fmla="*/ 829561 w 1077680"/>
                  <a:gd name="connsiteY9" fmla="*/ 44097 h 1851981"/>
                  <a:gd name="connsiteX10" fmla="*/ 708143 w 1077680"/>
                  <a:gd name="connsiteY10" fmla="*/ 15 h 1851981"/>
                  <a:gd name="connsiteX11" fmla="*/ 585178 w 1077680"/>
                  <a:gd name="connsiteY11" fmla="*/ 35075 h 1851981"/>
                  <a:gd name="connsiteX12" fmla="*/ 496241 w 1077680"/>
                  <a:gd name="connsiteY12" fmla="*/ 95397 h 1851981"/>
                  <a:gd name="connsiteX13" fmla="*/ 361418 w 1077680"/>
                  <a:gd name="connsiteY13" fmla="*/ 203152 h 1851981"/>
                  <a:gd name="connsiteX14" fmla="*/ 284340 w 1077680"/>
                  <a:gd name="connsiteY14" fmla="*/ 279199 h 1851981"/>
                  <a:gd name="connsiteX15" fmla="*/ 196434 w 1077680"/>
                  <a:gd name="connsiteY15" fmla="*/ 388244 h 1851981"/>
                  <a:gd name="connsiteX16" fmla="*/ 101568 w 1077680"/>
                  <a:gd name="connsiteY16" fmla="*/ 557610 h 1851981"/>
                  <a:gd name="connsiteX17" fmla="*/ 27068 w 1077680"/>
                  <a:gd name="connsiteY17" fmla="*/ 741928 h 1851981"/>
                  <a:gd name="connsiteX18" fmla="*/ 1805 w 1077680"/>
                  <a:gd name="connsiteY18" fmla="*/ 893507 h 1851981"/>
                  <a:gd name="connsiteX19" fmla="*/ 773 w 1077680"/>
                  <a:gd name="connsiteY19" fmla="*/ 1060811 h 1851981"/>
                  <a:gd name="connsiteX20" fmla="*/ 773 w 1077680"/>
                  <a:gd name="connsiteY20" fmla="*/ 1130930 h 1851981"/>
                  <a:gd name="connsiteX21" fmla="*/ 0 w 1077680"/>
                  <a:gd name="connsiteY21" fmla="*/ 1139952 h 1851981"/>
                  <a:gd name="connsiteX22" fmla="*/ 0 w 1077680"/>
                  <a:gd name="connsiteY22" fmla="*/ 1377375 h 1851981"/>
                  <a:gd name="connsiteX23" fmla="*/ 1289 w 1077680"/>
                  <a:gd name="connsiteY23" fmla="*/ 1385366 h 1851981"/>
                  <a:gd name="connsiteX24" fmla="*/ 7476 w 1077680"/>
                  <a:gd name="connsiteY24" fmla="*/ 1543132 h 1851981"/>
                  <a:gd name="connsiteX25" fmla="*/ 18819 w 1077680"/>
                  <a:gd name="connsiteY25" fmla="*/ 1660941 h 1851981"/>
                  <a:gd name="connsiteX26" fmla="*/ 99506 w 1077680"/>
                  <a:gd name="connsiteY26" fmla="*/ 1808911 h 1851981"/>
                  <a:gd name="connsiteX27" fmla="*/ 211128 w 1077680"/>
                  <a:gd name="connsiteY27" fmla="*/ 1851962 h 1851981"/>
                  <a:gd name="connsiteX28" fmla="*/ 280989 w 1077680"/>
                  <a:gd name="connsiteY28" fmla="*/ 1848868 h 1851981"/>
                  <a:gd name="connsiteX29" fmla="*/ 424061 w 1077680"/>
                  <a:gd name="connsiteY29" fmla="*/ 1837525 h 1851981"/>
                  <a:gd name="connsiteX30" fmla="*/ 601676 w 1077680"/>
                  <a:gd name="connsiteY30" fmla="*/ 1796795 h 1851981"/>
                  <a:gd name="connsiteX31" fmla="*/ 719743 w 1077680"/>
                  <a:gd name="connsiteY31" fmla="*/ 1743433 h 1851981"/>
                  <a:gd name="connsiteX32" fmla="*/ 891945 w 1077680"/>
                  <a:gd name="connsiteY32" fmla="*/ 1648309 h 1851981"/>
                  <a:gd name="connsiteX33" fmla="*/ 996349 w 1077680"/>
                  <a:gd name="connsiteY33" fmla="*/ 1540296 h 1851981"/>
                  <a:gd name="connsiteX34" fmla="*/ 1045071 w 1077680"/>
                  <a:gd name="connsiteY34" fmla="*/ 1372477 h 1851981"/>
                  <a:gd name="connsiteX35" fmla="*/ 1053063 w 1077680"/>
                  <a:gd name="connsiteY35" fmla="*/ 1203626 h 1851981"/>
                  <a:gd name="connsiteX36" fmla="*/ 1063374 w 1077680"/>
                  <a:gd name="connsiteY36" fmla="*/ 1106440 h 1851981"/>
                  <a:gd name="connsiteX37" fmla="*/ 1077295 w 1077680"/>
                  <a:gd name="connsiteY37" fmla="*/ 972133 h 1851981"/>
                  <a:gd name="connsiteX38" fmla="*/ 1065952 w 1077680"/>
                  <a:gd name="connsiteY38" fmla="*/ 778534 h 1851981"/>
                  <a:gd name="connsiteX39" fmla="*/ 1054609 w 1077680"/>
                  <a:gd name="connsiteY39" fmla="*/ 709963 h 185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77680" h="1851981">
                    <a:moveTo>
                      <a:pt x="1054609" y="709963"/>
                    </a:moveTo>
                    <a:cubicBezTo>
                      <a:pt x="1053836" y="710478"/>
                      <a:pt x="1053063" y="710994"/>
                      <a:pt x="1052032" y="711509"/>
                    </a:cubicBezTo>
                    <a:lnTo>
                      <a:pt x="1014910" y="485687"/>
                    </a:lnTo>
                    <a:cubicBezTo>
                      <a:pt x="1012590" y="489039"/>
                      <a:pt x="1012332" y="492648"/>
                      <a:pt x="1013363" y="496772"/>
                    </a:cubicBezTo>
                    <a:cubicBezTo>
                      <a:pt x="1013879" y="498834"/>
                      <a:pt x="1014394" y="501155"/>
                      <a:pt x="1014910" y="503217"/>
                    </a:cubicBezTo>
                    <a:cubicBezTo>
                      <a:pt x="1011817" y="489812"/>
                      <a:pt x="1008981" y="476407"/>
                      <a:pt x="1005630" y="463002"/>
                    </a:cubicBezTo>
                    <a:cubicBezTo>
                      <a:pt x="994545" y="419178"/>
                      <a:pt x="983718" y="375354"/>
                      <a:pt x="974180" y="331273"/>
                    </a:cubicBezTo>
                    <a:cubicBezTo>
                      <a:pt x="964641" y="287191"/>
                      <a:pt x="951494" y="244656"/>
                      <a:pt x="930098" y="204699"/>
                    </a:cubicBezTo>
                    <a:cubicBezTo>
                      <a:pt x="920044" y="185880"/>
                      <a:pt x="911795" y="165773"/>
                      <a:pt x="903546" y="145923"/>
                    </a:cubicBezTo>
                    <a:cubicBezTo>
                      <a:pt x="887047" y="106224"/>
                      <a:pt x="863589" y="71165"/>
                      <a:pt x="829561" y="44097"/>
                    </a:cubicBezTo>
                    <a:cubicBezTo>
                      <a:pt x="794244" y="15998"/>
                      <a:pt x="754287" y="531"/>
                      <a:pt x="708143" y="15"/>
                    </a:cubicBezTo>
                    <a:cubicBezTo>
                      <a:pt x="663288" y="-500"/>
                      <a:pt x="622815" y="11874"/>
                      <a:pt x="585178" y="35075"/>
                    </a:cubicBezTo>
                    <a:cubicBezTo>
                      <a:pt x="554759" y="53893"/>
                      <a:pt x="525629" y="74774"/>
                      <a:pt x="496241" y="95397"/>
                    </a:cubicBezTo>
                    <a:cubicBezTo>
                      <a:pt x="449324" y="128909"/>
                      <a:pt x="403953" y="164484"/>
                      <a:pt x="361418" y="203152"/>
                    </a:cubicBezTo>
                    <a:cubicBezTo>
                      <a:pt x="334608" y="227384"/>
                      <a:pt x="309087" y="252647"/>
                      <a:pt x="284340" y="279199"/>
                    </a:cubicBezTo>
                    <a:cubicBezTo>
                      <a:pt x="252374" y="313485"/>
                      <a:pt x="223244" y="349833"/>
                      <a:pt x="196434" y="388244"/>
                    </a:cubicBezTo>
                    <a:cubicBezTo>
                      <a:pt x="159055" y="441606"/>
                      <a:pt x="130698" y="499866"/>
                      <a:pt x="101568" y="557610"/>
                    </a:cubicBezTo>
                    <a:cubicBezTo>
                      <a:pt x="71923" y="617159"/>
                      <a:pt x="45628" y="677997"/>
                      <a:pt x="27068" y="741928"/>
                    </a:cubicBezTo>
                    <a:cubicBezTo>
                      <a:pt x="12374" y="791423"/>
                      <a:pt x="1805" y="841692"/>
                      <a:pt x="1805" y="893507"/>
                    </a:cubicBezTo>
                    <a:cubicBezTo>
                      <a:pt x="2062" y="949189"/>
                      <a:pt x="258" y="1005129"/>
                      <a:pt x="773" y="1060811"/>
                    </a:cubicBezTo>
                    <a:cubicBezTo>
                      <a:pt x="1031" y="1084270"/>
                      <a:pt x="773" y="1107471"/>
                      <a:pt x="773" y="1130930"/>
                    </a:cubicBezTo>
                    <a:cubicBezTo>
                      <a:pt x="773" y="1134023"/>
                      <a:pt x="1805" y="1137117"/>
                      <a:pt x="0" y="1139952"/>
                    </a:cubicBezTo>
                    <a:cubicBezTo>
                      <a:pt x="0" y="1219093"/>
                      <a:pt x="0" y="1298234"/>
                      <a:pt x="0" y="1377375"/>
                    </a:cubicBezTo>
                    <a:cubicBezTo>
                      <a:pt x="516" y="1379952"/>
                      <a:pt x="1289" y="1382788"/>
                      <a:pt x="1289" y="1385366"/>
                    </a:cubicBezTo>
                    <a:cubicBezTo>
                      <a:pt x="1547" y="1437955"/>
                      <a:pt x="4125" y="1490543"/>
                      <a:pt x="7476" y="1543132"/>
                    </a:cubicBezTo>
                    <a:cubicBezTo>
                      <a:pt x="9796" y="1582574"/>
                      <a:pt x="11085" y="1622015"/>
                      <a:pt x="18819" y="1660941"/>
                    </a:cubicBezTo>
                    <a:cubicBezTo>
                      <a:pt x="30419" y="1718428"/>
                      <a:pt x="54393" y="1769470"/>
                      <a:pt x="99506" y="1808911"/>
                    </a:cubicBezTo>
                    <a:cubicBezTo>
                      <a:pt x="131472" y="1836752"/>
                      <a:pt x="168851" y="1851446"/>
                      <a:pt x="211128" y="1851962"/>
                    </a:cubicBezTo>
                    <a:cubicBezTo>
                      <a:pt x="234329" y="1852219"/>
                      <a:pt x="257788" y="1849899"/>
                      <a:pt x="280989" y="1848868"/>
                    </a:cubicBezTo>
                    <a:cubicBezTo>
                      <a:pt x="328937" y="1847064"/>
                      <a:pt x="376628" y="1843197"/>
                      <a:pt x="424061" y="1837525"/>
                    </a:cubicBezTo>
                    <a:cubicBezTo>
                      <a:pt x="484641" y="1830050"/>
                      <a:pt x="544190" y="1817676"/>
                      <a:pt x="601676" y="1796795"/>
                    </a:cubicBezTo>
                    <a:cubicBezTo>
                      <a:pt x="642407" y="1782101"/>
                      <a:pt x="680817" y="1761994"/>
                      <a:pt x="719743" y="1743433"/>
                    </a:cubicBezTo>
                    <a:cubicBezTo>
                      <a:pt x="779034" y="1715076"/>
                      <a:pt x="838326" y="1686978"/>
                      <a:pt x="891945" y="1648309"/>
                    </a:cubicBezTo>
                    <a:cubicBezTo>
                      <a:pt x="933191" y="1618664"/>
                      <a:pt x="969539" y="1584120"/>
                      <a:pt x="996349" y="1540296"/>
                    </a:cubicBezTo>
                    <a:cubicBezTo>
                      <a:pt x="1027542" y="1488739"/>
                      <a:pt x="1039400" y="1431252"/>
                      <a:pt x="1045071" y="1372477"/>
                    </a:cubicBezTo>
                    <a:cubicBezTo>
                      <a:pt x="1050485" y="1316279"/>
                      <a:pt x="1050485" y="1259824"/>
                      <a:pt x="1053063" y="1203626"/>
                    </a:cubicBezTo>
                    <a:cubicBezTo>
                      <a:pt x="1054609" y="1170887"/>
                      <a:pt x="1057703" y="1138406"/>
                      <a:pt x="1063374" y="1106440"/>
                    </a:cubicBezTo>
                    <a:cubicBezTo>
                      <a:pt x="1071366" y="1062100"/>
                      <a:pt x="1076006" y="1017245"/>
                      <a:pt x="1077295" y="972133"/>
                    </a:cubicBezTo>
                    <a:cubicBezTo>
                      <a:pt x="1079099" y="907170"/>
                      <a:pt x="1074459" y="842723"/>
                      <a:pt x="1065952" y="778534"/>
                    </a:cubicBezTo>
                    <a:cubicBezTo>
                      <a:pt x="1062859" y="755849"/>
                      <a:pt x="1060023" y="732648"/>
                      <a:pt x="1054609" y="709963"/>
                    </a:cubicBezTo>
                    <a:close/>
                  </a:path>
                </a:pathLst>
              </a:custGeom>
              <a:solidFill>
                <a:schemeClr val="accent3">
                  <a:lumMod val="75000"/>
                </a:schemeClr>
              </a:solidFill>
              <a:ln w="257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70933C57-14BF-4781-AE7C-75A6EE6A4EF1}"/>
                  </a:ext>
                </a:extLst>
              </p:cNvPr>
              <p:cNvSpPr/>
              <p:nvPr/>
            </p:nvSpPr>
            <p:spPr>
              <a:xfrm>
                <a:off x="5387320" y="4916415"/>
                <a:ext cx="1077694" cy="1848802"/>
              </a:xfrm>
              <a:custGeom>
                <a:avLst/>
                <a:gdLst>
                  <a:gd name="connsiteX0" fmla="*/ 1076406 w 1077694"/>
                  <a:gd name="connsiteY0" fmla="*/ 1126479 h 1848802"/>
                  <a:gd name="connsiteX1" fmla="*/ 1074086 w 1077694"/>
                  <a:gd name="connsiteY1" fmla="*/ 907875 h 1848802"/>
                  <a:gd name="connsiteX2" fmla="*/ 1070477 w 1077694"/>
                  <a:gd name="connsiteY2" fmla="*/ 858638 h 1848802"/>
                  <a:gd name="connsiteX3" fmla="*/ 1026653 w 1077694"/>
                  <a:gd name="connsiteY3" fmla="*/ 680764 h 1848802"/>
                  <a:gd name="connsiteX4" fmla="*/ 936685 w 1077694"/>
                  <a:gd name="connsiteY4" fmla="*/ 486135 h 1848802"/>
                  <a:gd name="connsiteX5" fmla="*/ 762421 w 1077694"/>
                  <a:gd name="connsiteY5" fmla="*/ 249486 h 1848802"/>
                  <a:gd name="connsiteX6" fmla="*/ 566502 w 1077694"/>
                  <a:gd name="connsiteY6" fmla="*/ 86564 h 1848802"/>
                  <a:gd name="connsiteX7" fmla="*/ 466996 w 1077694"/>
                  <a:gd name="connsiteY7" fmla="*/ 22375 h 1848802"/>
                  <a:gd name="connsiteX8" fmla="*/ 345578 w 1077694"/>
                  <a:gd name="connsiteY8" fmla="*/ 2267 h 1848802"/>
                  <a:gd name="connsiteX9" fmla="*/ 199412 w 1077694"/>
                  <a:gd name="connsiteY9" fmla="*/ 103578 h 1848802"/>
                  <a:gd name="connsiteX10" fmla="*/ 137028 w 1077694"/>
                  <a:gd name="connsiteY10" fmla="*/ 234018 h 1848802"/>
                  <a:gd name="connsiteX11" fmla="*/ 120272 w 1077694"/>
                  <a:gd name="connsiteY11" fmla="*/ 278358 h 1848802"/>
                  <a:gd name="connsiteX12" fmla="*/ 75159 w 1077694"/>
                  <a:gd name="connsiteY12" fmla="*/ 465770 h 1848802"/>
                  <a:gd name="connsiteX13" fmla="*/ 62785 w 1077694"/>
                  <a:gd name="connsiteY13" fmla="*/ 513460 h 1848802"/>
                  <a:gd name="connsiteX14" fmla="*/ 64589 w 1077694"/>
                  <a:gd name="connsiteY14" fmla="*/ 522483 h 1848802"/>
                  <a:gd name="connsiteX15" fmla="*/ 25921 w 1077694"/>
                  <a:gd name="connsiteY15" fmla="*/ 701130 h 1848802"/>
                  <a:gd name="connsiteX16" fmla="*/ 23343 w 1077694"/>
                  <a:gd name="connsiteY16" fmla="*/ 700098 h 1848802"/>
                  <a:gd name="connsiteX17" fmla="*/ 13547 w 1077694"/>
                  <a:gd name="connsiteY17" fmla="*/ 762741 h 1848802"/>
                  <a:gd name="connsiteX18" fmla="*/ 1689 w 1077694"/>
                  <a:gd name="connsiteY18" fmla="*/ 886221 h 1848802"/>
                  <a:gd name="connsiteX19" fmla="*/ 10712 w 1077694"/>
                  <a:gd name="connsiteY19" fmla="*/ 1078788 h 1848802"/>
                  <a:gd name="connsiteX20" fmla="*/ 26695 w 1077694"/>
                  <a:gd name="connsiteY20" fmla="*/ 1244804 h 1848802"/>
                  <a:gd name="connsiteX21" fmla="*/ 38037 w 1077694"/>
                  <a:gd name="connsiteY21" fmla="*/ 1409530 h 1848802"/>
                  <a:gd name="connsiteX22" fmla="*/ 103258 w 1077694"/>
                  <a:gd name="connsiteY22" fmla="*/ 1568069 h 1848802"/>
                  <a:gd name="connsiteX23" fmla="*/ 220551 w 1077694"/>
                  <a:gd name="connsiteY23" fmla="*/ 1668091 h 1848802"/>
                  <a:gd name="connsiteX24" fmla="*/ 380379 w 1077694"/>
                  <a:gd name="connsiteY24" fmla="*/ 1751099 h 1848802"/>
                  <a:gd name="connsiteX25" fmla="*/ 587383 w 1077694"/>
                  <a:gd name="connsiteY25" fmla="*/ 1823795 h 1848802"/>
                  <a:gd name="connsiteX26" fmla="*/ 751078 w 1077694"/>
                  <a:gd name="connsiteY26" fmla="*/ 1843129 h 1848802"/>
                  <a:gd name="connsiteX27" fmla="*/ 839757 w 1077694"/>
                  <a:gd name="connsiteY27" fmla="*/ 1848027 h 1848802"/>
                  <a:gd name="connsiteX28" fmla="*/ 989531 w 1077694"/>
                  <a:gd name="connsiteY28" fmla="*/ 1795180 h 1848802"/>
                  <a:gd name="connsiteX29" fmla="*/ 1060939 w 1077694"/>
                  <a:gd name="connsiteY29" fmla="*/ 1646179 h 1848802"/>
                  <a:gd name="connsiteX30" fmla="*/ 1072024 w 1077694"/>
                  <a:gd name="connsiteY30" fmla="*/ 1514192 h 1848802"/>
                  <a:gd name="connsiteX31" fmla="*/ 1077695 w 1077694"/>
                  <a:gd name="connsiteY31" fmla="*/ 1314406 h 1848802"/>
                  <a:gd name="connsiteX32" fmla="*/ 1076406 w 1077694"/>
                  <a:gd name="connsiteY32" fmla="*/ 1126479 h 184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77694" h="1848802">
                    <a:moveTo>
                      <a:pt x="1076406" y="1126479"/>
                    </a:moveTo>
                    <a:cubicBezTo>
                      <a:pt x="1074859" y="1053525"/>
                      <a:pt x="1074601" y="980571"/>
                      <a:pt x="1074086" y="907875"/>
                    </a:cubicBezTo>
                    <a:cubicBezTo>
                      <a:pt x="1073828" y="891377"/>
                      <a:pt x="1072281" y="874878"/>
                      <a:pt x="1070477" y="858638"/>
                    </a:cubicBezTo>
                    <a:cubicBezTo>
                      <a:pt x="1064032" y="797284"/>
                      <a:pt x="1047792" y="738509"/>
                      <a:pt x="1026653" y="680764"/>
                    </a:cubicBezTo>
                    <a:cubicBezTo>
                      <a:pt x="1001905" y="613482"/>
                      <a:pt x="969424" y="549808"/>
                      <a:pt x="936685" y="486135"/>
                    </a:cubicBezTo>
                    <a:cubicBezTo>
                      <a:pt x="891314" y="397971"/>
                      <a:pt x="832281" y="319604"/>
                      <a:pt x="762421" y="249486"/>
                    </a:cubicBezTo>
                    <a:cubicBezTo>
                      <a:pt x="702356" y="189163"/>
                      <a:pt x="636362" y="135544"/>
                      <a:pt x="566502" y="86564"/>
                    </a:cubicBezTo>
                    <a:cubicBezTo>
                      <a:pt x="534279" y="63879"/>
                      <a:pt x="502571" y="39904"/>
                      <a:pt x="466996" y="22375"/>
                    </a:cubicBezTo>
                    <a:cubicBezTo>
                      <a:pt x="428586" y="3299"/>
                      <a:pt x="387855" y="-4177"/>
                      <a:pt x="345578" y="2267"/>
                    </a:cubicBezTo>
                    <a:cubicBezTo>
                      <a:pt x="280615" y="12063"/>
                      <a:pt x="232925" y="48411"/>
                      <a:pt x="199412" y="103578"/>
                    </a:cubicBezTo>
                    <a:cubicBezTo>
                      <a:pt x="174407" y="144824"/>
                      <a:pt x="159197" y="191226"/>
                      <a:pt x="137028" y="234018"/>
                    </a:cubicBezTo>
                    <a:cubicBezTo>
                      <a:pt x="129810" y="248197"/>
                      <a:pt x="124138" y="262891"/>
                      <a:pt x="120272" y="278358"/>
                    </a:cubicBezTo>
                    <a:cubicBezTo>
                      <a:pt x="105062" y="340743"/>
                      <a:pt x="90368" y="403385"/>
                      <a:pt x="75159" y="465770"/>
                    </a:cubicBezTo>
                    <a:cubicBezTo>
                      <a:pt x="71292" y="481752"/>
                      <a:pt x="68714" y="497993"/>
                      <a:pt x="62785" y="513460"/>
                    </a:cubicBezTo>
                    <a:cubicBezTo>
                      <a:pt x="63043" y="516554"/>
                      <a:pt x="63816" y="519647"/>
                      <a:pt x="64589" y="522483"/>
                    </a:cubicBezTo>
                    <a:lnTo>
                      <a:pt x="25921" y="701130"/>
                    </a:lnTo>
                    <a:cubicBezTo>
                      <a:pt x="25148" y="700872"/>
                      <a:pt x="24117" y="700614"/>
                      <a:pt x="23343" y="700098"/>
                    </a:cubicBezTo>
                    <a:cubicBezTo>
                      <a:pt x="19992" y="720979"/>
                      <a:pt x="16383" y="741860"/>
                      <a:pt x="13547" y="762741"/>
                    </a:cubicBezTo>
                    <a:cubicBezTo>
                      <a:pt x="7876" y="803729"/>
                      <a:pt x="4009" y="844717"/>
                      <a:pt x="1689" y="886221"/>
                    </a:cubicBezTo>
                    <a:cubicBezTo>
                      <a:pt x="-1920" y="950926"/>
                      <a:pt x="-115" y="1015115"/>
                      <a:pt x="10712" y="1078788"/>
                    </a:cubicBezTo>
                    <a:cubicBezTo>
                      <a:pt x="19992" y="1133955"/>
                      <a:pt x="24890" y="1189122"/>
                      <a:pt x="26695" y="1244804"/>
                    </a:cubicBezTo>
                    <a:cubicBezTo>
                      <a:pt x="28499" y="1299970"/>
                      <a:pt x="29272" y="1354879"/>
                      <a:pt x="38037" y="1409530"/>
                    </a:cubicBezTo>
                    <a:cubicBezTo>
                      <a:pt x="47318" y="1467532"/>
                      <a:pt x="65878" y="1521668"/>
                      <a:pt x="103258" y="1568069"/>
                    </a:cubicBezTo>
                    <a:cubicBezTo>
                      <a:pt x="136254" y="1608800"/>
                      <a:pt x="176469" y="1640765"/>
                      <a:pt x="220551" y="1668091"/>
                    </a:cubicBezTo>
                    <a:cubicBezTo>
                      <a:pt x="271593" y="1699799"/>
                      <a:pt x="326759" y="1724289"/>
                      <a:pt x="380379" y="1751099"/>
                    </a:cubicBezTo>
                    <a:cubicBezTo>
                      <a:pt x="446373" y="1783838"/>
                      <a:pt x="514429" y="1810390"/>
                      <a:pt x="587383" y="1823795"/>
                    </a:cubicBezTo>
                    <a:cubicBezTo>
                      <a:pt x="641518" y="1833848"/>
                      <a:pt x="696169" y="1839520"/>
                      <a:pt x="751078" y="1843129"/>
                    </a:cubicBezTo>
                    <a:cubicBezTo>
                      <a:pt x="780466" y="1845191"/>
                      <a:pt x="810111" y="1845707"/>
                      <a:pt x="839757" y="1848027"/>
                    </a:cubicBezTo>
                    <a:cubicBezTo>
                      <a:pt x="897759" y="1852667"/>
                      <a:pt x="948543" y="1836684"/>
                      <a:pt x="989531" y="1795180"/>
                    </a:cubicBezTo>
                    <a:cubicBezTo>
                      <a:pt x="1030262" y="1753934"/>
                      <a:pt x="1051916" y="1702892"/>
                      <a:pt x="1060939" y="1646179"/>
                    </a:cubicBezTo>
                    <a:cubicBezTo>
                      <a:pt x="1067899" y="1602613"/>
                      <a:pt x="1069704" y="1558273"/>
                      <a:pt x="1072024" y="1514192"/>
                    </a:cubicBezTo>
                    <a:cubicBezTo>
                      <a:pt x="1075633" y="1447682"/>
                      <a:pt x="1077695" y="1380915"/>
                      <a:pt x="1077695" y="1314406"/>
                    </a:cubicBezTo>
                    <a:cubicBezTo>
                      <a:pt x="1077695" y="1251764"/>
                      <a:pt x="1077695" y="1189122"/>
                      <a:pt x="1076406" y="1126479"/>
                    </a:cubicBezTo>
                    <a:close/>
                  </a:path>
                </a:pathLst>
              </a:custGeom>
              <a:solidFill>
                <a:schemeClr val="accent3">
                  <a:lumMod val="75000"/>
                </a:schemeClr>
              </a:solidFill>
              <a:ln w="257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D1969F1E-02A1-4C7B-B465-473D4DBCD0B6}"/>
                  </a:ext>
                </a:extLst>
              </p:cNvPr>
              <p:cNvSpPr/>
              <p:nvPr/>
            </p:nvSpPr>
            <p:spPr>
              <a:xfrm>
                <a:off x="4330269" y="4373072"/>
                <a:ext cx="2088269" cy="2309176"/>
              </a:xfrm>
              <a:custGeom>
                <a:avLst/>
                <a:gdLst>
                  <a:gd name="connsiteX0" fmla="*/ 1158761 w 2088269"/>
                  <a:gd name="connsiteY0" fmla="*/ 3484 h 2309176"/>
                  <a:gd name="connsiteX1" fmla="*/ 1182993 w 2088269"/>
                  <a:gd name="connsiteY1" fmla="*/ 3484 h 2309176"/>
                  <a:gd name="connsiteX2" fmla="*/ 1204390 w 2088269"/>
                  <a:gd name="connsiteY2" fmla="*/ 26685 h 2309176"/>
                  <a:gd name="connsiteX3" fmla="*/ 1201554 w 2088269"/>
                  <a:gd name="connsiteY3" fmla="*/ 122324 h 2309176"/>
                  <a:gd name="connsiteX4" fmla="*/ 1174228 w 2088269"/>
                  <a:gd name="connsiteY4" fmla="*/ 262561 h 2309176"/>
                  <a:gd name="connsiteX5" fmla="*/ 1159019 w 2088269"/>
                  <a:gd name="connsiteY5" fmla="*/ 290917 h 2309176"/>
                  <a:gd name="connsiteX6" fmla="*/ 1136591 w 2088269"/>
                  <a:gd name="connsiteY6" fmla="*/ 315923 h 2309176"/>
                  <a:gd name="connsiteX7" fmla="*/ 1133756 w 2088269"/>
                  <a:gd name="connsiteY7" fmla="*/ 333194 h 2309176"/>
                  <a:gd name="connsiteX8" fmla="*/ 1140974 w 2088269"/>
                  <a:gd name="connsiteY8" fmla="*/ 385783 h 2309176"/>
                  <a:gd name="connsiteX9" fmla="*/ 1143294 w 2088269"/>
                  <a:gd name="connsiteY9" fmla="*/ 449714 h 2309176"/>
                  <a:gd name="connsiteX10" fmla="*/ 1132725 w 2088269"/>
                  <a:gd name="connsiteY10" fmla="*/ 489671 h 2309176"/>
                  <a:gd name="connsiteX11" fmla="*/ 1127569 w 2088269"/>
                  <a:gd name="connsiteY11" fmla="*/ 514935 h 2309176"/>
                  <a:gd name="connsiteX12" fmla="*/ 1133498 w 2088269"/>
                  <a:gd name="connsiteY12" fmla="*/ 543291 h 2309176"/>
                  <a:gd name="connsiteX13" fmla="*/ 1129631 w 2088269"/>
                  <a:gd name="connsiteY13" fmla="*/ 565203 h 2309176"/>
                  <a:gd name="connsiteX14" fmla="*/ 1128342 w 2088269"/>
                  <a:gd name="connsiteY14" fmla="*/ 591755 h 2309176"/>
                  <a:gd name="connsiteX15" fmla="*/ 1133240 w 2088269"/>
                  <a:gd name="connsiteY15" fmla="*/ 626814 h 2309176"/>
                  <a:gd name="connsiteX16" fmla="*/ 1134787 w 2088269"/>
                  <a:gd name="connsiteY16" fmla="*/ 671412 h 2309176"/>
                  <a:gd name="connsiteX17" fmla="*/ 1129889 w 2088269"/>
                  <a:gd name="connsiteY17" fmla="*/ 707244 h 2309176"/>
                  <a:gd name="connsiteX18" fmla="*/ 1134013 w 2088269"/>
                  <a:gd name="connsiteY18" fmla="*/ 731734 h 2309176"/>
                  <a:gd name="connsiteX19" fmla="*/ 1138396 w 2088269"/>
                  <a:gd name="connsiteY19" fmla="*/ 766020 h 2309176"/>
                  <a:gd name="connsiteX20" fmla="*/ 1139685 w 2088269"/>
                  <a:gd name="connsiteY20" fmla="*/ 799274 h 2309176"/>
                  <a:gd name="connsiteX21" fmla="*/ 1139943 w 2088269"/>
                  <a:gd name="connsiteY21" fmla="*/ 820671 h 2309176"/>
                  <a:gd name="connsiteX22" fmla="*/ 1134529 w 2088269"/>
                  <a:gd name="connsiteY22" fmla="*/ 874290 h 2309176"/>
                  <a:gd name="connsiteX23" fmla="*/ 1128858 w 2088269"/>
                  <a:gd name="connsiteY23" fmla="*/ 909092 h 2309176"/>
                  <a:gd name="connsiteX24" fmla="*/ 1126022 w 2088269"/>
                  <a:gd name="connsiteY24" fmla="*/ 940542 h 2309176"/>
                  <a:gd name="connsiteX25" fmla="*/ 1129631 w 2088269"/>
                  <a:gd name="connsiteY25" fmla="*/ 955751 h 2309176"/>
                  <a:gd name="connsiteX26" fmla="*/ 1130404 w 2088269"/>
                  <a:gd name="connsiteY26" fmla="*/ 986428 h 2309176"/>
                  <a:gd name="connsiteX27" fmla="*/ 1124218 w 2088269"/>
                  <a:gd name="connsiteY27" fmla="*/ 1001122 h 2309176"/>
                  <a:gd name="connsiteX28" fmla="*/ 1126795 w 2088269"/>
                  <a:gd name="connsiteY28" fmla="*/ 1026385 h 2309176"/>
                  <a:gd name="connsiteX29" fmla="*/ 1129116 w 2088269"/>
                  <a:gd name="connsiteY29" fmla="*/ 1041337 h 2309176"/>
                  <a:gd name="connsiteX30" fmla="*/ 1128858 w 2088269"/>
                  <a:gd name="connsiteY30" fmla="*/ 1059640 h 2309176"/>
                  <a:gd name="connsiteX31" fmla="*/ 1153605 w 2088269"/>
                  <a:gd name="connsiteY31" fmla="*/ 1100628 h 2309176"/>
                  <a:gd name="connsiteX32" fmla="*/ 1230942 w 2088269"/>
                  <a:gd name="connsiteY32" fmla="*/ 1164044 h 2309176"/>
                  <a:gd name="connsiteX33" fmla="*/ 1266516 w 2088269"/>
                  <a:gd name="connsiteY33" fmla="*/ 1161724 h 2309176"/>
                  <a:gd name="connsiteX34" fmla="*/ 1292553 w 2088269"/>
                  <a:gd name="connsiteY34" fmla="*/ 1111455 h 2309176"/>
                  <a:gd name="connsiteX35" fmla="*/ 1280437 w 2088269"/>
                  <a:gd name="connsiteY35" fmla="*/ 1092894 h 2309176"/>
                  <a:gd name="connsiteX36" fmla="*/ 1261103 w 2088269"/>
                  <a:gd name="connsiteY36" fmla="*/ 1090317 h 2309176"/>
                  <a:gd name="connsiteX37" fmla="*/ 1228364 w 2088269"/>
                  <a:gd name="connsiteY37" fmla="*/ 1066858 h 2309176"/>
                  <a:gd name="connsiteX38" fmla="*/ 1198203 w 2088269"/>
                  <a:gd name="connsiteY38" fmla="*/ 1037728 h 2309176"/>
                  <a:gd name="connsiteX39" fmla="*/ 1180415 w 2088269"/>
                  <a:gd name="connsiteY39" fmla="*/ 1027416 h 2309176"/>
                  <a:gd name="connsiteX40" fmla="*/ 1179384 w 2088269"/>
                  <a:gd name="connsiteY40" fmla="*/ 1010145 h 2309176"/>
                  <a:gd name="connsiteX41" fmla="*/ 1182478 w 2088269"/>
                  <a:gd name="connsiteY41" fmla="*/ 989006 h 2309176"/>
                  <a:gd name="connsiteX42" fmla="*/ 1174744 w 2088269"/>
                  <a:gd name="connsiteY42" fmla="*/ 970961 h 2309176"/>
                  <a:gd name="connsiteX43" fmla="*/ 1182478 w 2088269"/>
                  <a:gd name="connsiteY43" fmla="*/ 952658 h 2309176"/>
                  <a:gd name="connsiteX44" fmla="*/ 1201554 w 2088269"/>
                  <a:gd name="connsiteY44" fmla="*/ 953689 h 2309176"/>
                  <a:gd name="connsiteX45" fmla="*/ 1215474 w 2088269"/>
                  <a:gd name="connsiteY45" fmla="*/ 953431 h 2309176"/>
                  <a:gd name="connsiteX46" fmla="*/ 1237644 w 2088269"/>
                  <a:gd name="connsiteY46" fmla="*/ 950080 h 2309176"/>
                  <a:gd name="connsiteX47" fmla="*/ 1242027 w 2088269"/>
                  <a:gd name="connsiteY47" fmla="*/ 964001 h 2309176"/>
                  <a:gd name="connsiteX48" fmla="*/ 1248987 w 2088269"/>
                  <a:gd name="connsiteY48" fmla="*/ 993904 h 2309176"/>
                  <a:gd name="connsiteX49" fmla="*/ 1259298 w 2088269"/>
                  <a:gd name="connsiteY49" fmla="*/ 990295 h 2309176"/>
                  <a:gd name="connsiteX50" fmla="*/ 1267032 w 2088269"/>
                  <a:gd name="connsiteY50" fmla="*/ 978952 h 2309176"/>
                  <a:gd name="connsiteX51" fmla="*/ 1278632 w 2088269"/>
                  <a:gd name="connsiteY51" fmla="*/ 986686 h 2309176"/>
                  <a:gd name="connsiteX52" fmla="*/ 1291522 w 2088269"/>
                  <a:gd name="connsiteY52" fmla="*/ 1006020 h 2309176"/>
                  <a:gd name="connsiteX53" fmla="*/ 1292037 w 2088269"/>
                  <a:gd name="connsiteY53" fmla="*/ 995966 h 2309176"/>
                  <a:gd name="connsiteX54" fmla="*/ 1283273 w 2088269"/>
                  <a:gd name="connsiteY54" fmla="*/ 926621 h 2309176"/>
                  <a:gd name="connsiteX55" fmla="*/ 1271672 w 2088269"/>
                  <a:gd name="connsiteY55" fmla="*/ 907287 h 2309176"/>
                  <a:gd name="connsiteX56" fmla="*/ 1229653 w 2088269"/>
                  <a:gd name="connsiteY56" fmla="*/ 883055 h 2309176"/>
                  <a:gd name="connsiteX57" fmla="*/ 1210834 w 2088269"/>
                  <a:gd name="connsiteY57" fmla="*/ 869650 h 2309176"/>
                  <a:gd name="connsiteX58" fmla="*/ 1214185 w 2088269"/>
                  <a:gd name="connsiteY58" fmla="*/ 847481 h 2309176"/>
                  <a:gd name="connsiteX59" fmla="*/ 1238160 w 2088269"/>
                  <a:gd name="connsiteY59" fmla="*/ 829435 h 2309176"/>
                  <a:gd name="connsiteX60" fmla="*/ 1264970 w 2088269"/>
                  <a:gd name="connsiteY60" fmla="*/ 831498 h 2309176"/>
                  <a:gd name="connsiteX61" fmla="*/ 1270125 w 2088269"/>
                  <a:gd name="connsiteY61" fmla="*/ 834076 h 2309176"/>
                  <a:gd name="connsiteX62" fmla="*/ 1271414 w 2088269"/>
                  <a:gd name="connsiteY62" fmla="*/ 827373 h 2309176"/>
                  <a:gd name="connsiteX63" fmla="*/ 1266259 w 2088269"/>
                  <a:gd name="connsiteY63" fmla="*/ 817577 h 2309176"/>
                  <a:gd name="connsiteX64" fmla="*/ 1255431 w 2088269"/>
                  <a:gd name="connsiteY64" fmla="*/ 800048 h 2309176"/>
                  <a:gd name="connsiteX65" fmla="*/ 1259040 w 2088269"/>
                  <a:gd name="connsiteY65" fmla="*/ 763957 h 2309176"/>
                  <a:gd name="connsiteX66" fmla="*/ 1279664 w 2088269"/>
                  <a:gd name="connsiteY66" fmla="*/ 762411 h 2309176"/>
                  <a:gd name="connsiteX67" fmla="*/ 1296678 w 2088269"/>
                  <a:gd name="connsiteY67" fmla="*/ 779682 h 2309176"/>
                  <a:gd name="connsiteX68" fmla="*/ 1302091 w 2088269"/>
                  <a:gd name="connsiteY68" fmla="*/ 782260 h 2309176"/>
                  <a:gd name="connsiteX69" fmla="*/ 1304411 w 2088269"/>
                  <a:gd name="connsiteY69" fmla="*/ 776589 h 2309176"/>
                  <a:gd name="connsiteX70" fmla="*/ 1293326 w 2088269"/>
                  <a:gd name="connsiteY70" fmla="*/ 752357 h 2309176"/>
                  <a:gd name="connsiteX71" fmla="*/ 1281468 w 2088269"/>
                  <a:gd name="connsiteY71" fmla="*/ 725805 h 2309176"/>
                  <a:gd name="connsiteX72" fmla="*/ 1291264 w 2088269"/>
                  <a:gd name="connsiteY72" fmla="*/ 707760 h 2309176"/>
                  <a:gd name="connsiteX73" fmla="*/ 1308278 w 2088269"/>
                  <a:gd name="connsiteY73" fmla="*/ 711369 h 2309176"/>
                  <a:gd name="connsiteX74" fmla="*/ 1325034 w 2088269"/>
                  <a:gd name="connsiteY74" fmla="*/ 708017 h 2309176"/>
                  <a:gd name="connsiteX75" fmla="*/ 1353391 w 2088269"/>
                  <a:gd name="connsiteY75" fmla="*/ 706986 h 2309176"/>
                  <a:gd name="connsiteX76" fmla="*/ 1363187 w 2088269"/>
                  <a:gd name="connsiteY76" fmla="*/ 726578 h 2309176"/>
                  <a:gd name="connsiteX77" fmla="*/ 1363187 w 2088269"/>
                  <a:gd name="connsiteY77" fmla="*/ 759059 h 2309176"/>
                  <a:gd name="connsiteX78" fmla="*/ 1366280 w 2088269"/>
                  <a:gd name="connsiteY78" fmla="*/ 774527 h 2309176"/>
                  <a:gd name="connsiteX79" fmla="*/ 1371951 w 2088269"/>
                  <a:gd name="connsiteY79" fmla="*/ 779682 h 2309176"/>
                  <a:gd name="connsiteX80" fmla="*/ 1376592 w 2088269"/>
                  <a:gd name="connsiteY80" fmla="*/ 774527 h 2309176"/>
                  <a:gd name="connsiteX81" fmla="*/ 1378912 w 2088269"/>
                  <a:gd name="connsiteY81" fmla="*/ 741530 h 2309176"/>
                  <a:gd name="connsiteX82" fmla="*/ 1388708 w 2088269"/>
                  <a:gd name="connsiteY82" fmla="*/ 679403 h 2309176"/>
                  <a:gd name="connsiteX83" fmla="*/ 1407011 w 2088269"/>
                  <a:gd name="connsiteY83" fmla="*/ 669865 h 2309176"/>
                  <a:gd name="connsiteX84" fmla="*/ 1418096 w 2088269"/>
                  <a:gd name="connsiteY84" fmla="*/ 690488 h 2309176"/>
                  <a:gd name="connsiteX85" fmla="*/ 1417322 w 2088269"/>
                  <a:gd name="connsiteY85" fmla="*/ 699768 h 2309176"/>
                  <a:gd name="connsiteX86" fmla="*/ 1443874 w 2088269"/>
                  <a:gd name="connsiteY86" fmla="*/ 720134 h 2309176"/>
                  <a:gd name="connsiteX87" fmla="*/ 1460115 w 2088269"/>
                  <a:gd name="connsiteY87" fmla="*/ 719102 h 2309176"/>
                  <a:gd name="connsiteX88" fmla="*/ 1468880 w 2088269"/>
                  <a:gd name="connsiteY88" fmla="*/ 751326 h 2309176"/>
                  <a:gd name="connsiteX89" fmla="*/ 1459342 w 2088269"/>
                  <a:gd name="connsiteY89" fmla="*/ 763957 h 2309176"/>
                  <a:gd name="connsiteX90" fmla="*/ 1419900 w 2088269"/>
                  <a:gd name="connsiteY90" fmla="*/ 848254 h 2309176"/>
                  <a:gd name="connsiteX91" fmla="*/ 1420673 w 2088269"/>
                  <a:gd name="connsiteY91" fmla="*/ 861917 h 2309176"/>
                  <a:gd name="connsiteX92" fmla="*/ 1444390 w 2088269"/>
                  <a:gd name="connsiteY92" fmla="*/ 828662 h 2309176"/>
                  <a:gd name="connsiteX93" fmla="*/ 1469911 w 2088269"/>
                  <a:gd name="connsiteY93" fmla="*/ 783034 h 2309176"/>
                  <a:gd name="connsiteX94" fmla="*/ 1498525 w 2088269"/>
                  <a:gd name="connsiteY94" fmla="*/ 761122 h 2309176"/>
                  <a:gd name="connsiteX95" fmla="*/ 1518375 w 2088269"/>
                  <a:gd name="connsiteY95" fmla="*/ 764989 h 2309176"/>
                  <a:gd name="connsiteX96" fmla="*/ 1526624 w 2088269"/>
                  <a:gd name="connsiteY96" fmla="*/ 773753 h 2309176"/>
                  <a:gd name="connsiteX97" fmla="*/ 1544927 w 2088269"/>
                  <a:gd name="connsiteY97" fmla="*/ 781229 h 2309176"/>
                  <a:gd name="connsiteX98" fmla="*/ 1569417 w 2088269"/>
                  <a:gd name="connsiteY98" fmla="*/ 810359 h 2309176"/>
                  <a:gd name="connsiteX99" fmla="*/ 1556270 w 2088269"/>
                  <a:gd name="connsiteY99" fmla="*/ 829178 h 2309176"/>
                  <a:gd name="connsiteX100" fmla="*/ 1536936 w 2088269"/>
                  <a:gd name="connsiteY100" fmla="*/ 842325 h 2309176"/>
                  <a:gd name="connsiteX101" fmla="*/ 1521211 w 2088269"/>
                  <a:gd name="connsiteY101" fmla="*/ 855472 h 2309176"/>
                  <a:gd name="connsiteX102" fmla="*/ 1425056 w 2088269"/>
                  <a:gd name="connsiteY102" fmla="*/ 983077 h 2309176"/>
                  <a:gd name="connsiteX103" fmla="*/ 1424540 w 2088269"/>
                  <a:gd name="connsiteY103" fmla="*/ 987201 h 2309176"/>
                  <a:gd name="connsiteX104" fmla="*/ 1464755 w 2088269"/>
                  <a:gd name="connsiteY104" fmla="*/ 961165 h 2309176"/>
                  <a:gd name="connsiteX105" fmla="*/ 1521984 w 2088269"/>
                  <a:gd name="connsiteY105" fmla="*/ 903678 h 2309176"/>
                  <a:gd name="connsiteX106" fmla="*/ 1585657 w 2088269"/>
                  <a:gd name="connsiteY106" fmla="*/ 864237 h 2309176"/>
                  <a:gd name="connsiteX107" fmla="*/ 1595453 w 2088269"/>
                  <a:gd name="connsiteY107" fmla="*/ 853925 h 2309176"/>
                  <a:gd name="connsiteX108" fmla="*/ 1634637 w 2088269"/>
                  <a:gd name="connsiteY108" fmla="*/ 793345 h 2309176"/>
                  <a:gd name="connsiteX109" fmla="*/ 1654745 w 2088269"/>
                  <a:gd name="connsiteY109" fmla="*/ 779682 h 2309176"/>
                  <a:gd name="connsiteX110" fmla="*/ 1671501 w 2088269"/>
                  <a:gd name="connsiteY110" fmla="*/ 784580 h 2309176"/>
                  <a:gd name="connsiteX111" fmla="*/ 1678719 w 2088269"/>
                  <a:gd name="connsiteY111" fmla="*/ 826084 h 2309176"/>
                  <a:gd name="connsiteX112" fmla="*/ 1671501 w 2088269"/>
                  <a:gd name="connsiteY112" fmla="*/ 853152 h 2309176"/>
                  <a:gd name="connsiteX113" fmla="*/ 1669696 w 2088269"/>
                  <a:gd name="connsiteY113" fmla="*/ 864752 h 2309176"/>
                  <a:gd name="connsiteX114" fmla="*/ 1694960 w 2088269"/>
                  <a:gd name="connsiteY114" fmla="*/ 835622 h 2309176"/>
                  <a:gd name="connsiteX115" fmla="*/ 1710685 w 2088269"/>
                  <a:gd name="connsiteY115" fmla="*/ 815773 h 2309176"/>
                  <a:gd name="connsiteX116" fmla="*/ 1738783 w 2088269"/>
                  <a:gd name="connsiteY116" fmla="*/ 808297 h 2309176"/>
                  <a:gd name="connsiteX117" fmla="*/ 1759406 w 2088269"/>
                  <a:gd name="connsiteY117" fmla="*/ 824022 h 2309176"/>
                  <a:gd name="connsiteX118" fmla="*/ 1753735 w 2088269"/>
                  <a:gd name="connsiteY118" fmla="*/ 853152 h 2309176"/>
                  <a:gd name="connsiteX119" fmla="*/ 1724605 w 2088269"/>
                  <a:gd name="connsiteY119" fmla="*/ 876095 h 2309176"/>
                  <a:gd name="connsiteX120" fmla="*/ 1732339 w 2088269"/>
                  <a:gd name="connsiteY120" fmla="*/ 900843 h 2309176"/>
                  <a:gd name="connsiteX121" fmla="*/ 1743166 w 2088269"/>
                  <a:gd name="connsiteY121" fmla="*/ 904194 h 2309176"/>
                  <a:gd name="connsiteX122" fmla="*/ 1755024 w 2088269"/>
                  <a:gd name="connsiteY122" fmla="*/ 917083 h 2309176"/>
                  <a:gd name="connsiteX123" fmla="*/ 1744713 w 2088269"/>
                  <a:gd name="connsiteY123" fmla="*/ 930488 h 2309176"/>
                  <a:gd name="connsiteX124" fmla="*/ 1713520 w 2088269"/>
                  <a:gd name="connsiteY124" fmla="*/ 939511 h 2309176"/>
                  <a:gd name="connsiteX125" fmla="*/ 1627419 w 2088269"/>
                  <a:gd name="connsiteY125" fmla="*/ 978437 h 2309176"/>
                  <a:gd name="connsiteX126" fmla="*/ 1553692 w 2088269"/>
                  <a:gd name="connsiteY126" fmla="*/ 1023550 h 2309176"/>
                  <a:gd name="connsiteX127" fmla="*/ 1552661 w 2088269"/>
                  <a:gd name="connsiteY127" fmla="*/ 1025612 h 2309176"/>
                  <a:gd name="connsiteX128" fmla="*/ 1576119 w 2088269"/>
                  <a:gd name="connsiteY128" fmla="*/ 1024065 h 2309176"/>
                  <a:gd name="connsiteX129" fmla="*/ 1615819 w 2088269"/>
                  <a:gd name="connsiteY129" fmla="*/ 1008082 h 2309176"/>
                  <a:gd name="connsiteX130" fmla="*/ 1690319 w 2088269"/>
                  <a:gd name="connsiteY130" fmla="*/ 995708 h 2309176"/>
                  <a:gd name="connsiteX131" fmla="*/ 1741103 w 2088269"/>
                  <a:gd name="connsiteY131" fmla="*/ 1010918 h 2309176"/>
                  <a:gd name="connsiteX132" fmla="*/ 1757344 w 2088269"/>
                  <a:gd name="connsiteY132" fmla="*/ 1023292 h 2309176"/>
                  <a:gd name="connsiteX133" fmla="*/ 1756829 w 2088269"/>
                  <a:gd name="connsiteY133" fmla="*/ 1041595 h 2309176"/>
                  <a:gd name="connsiteX134" fmla="*/ 1732339 w 2088269"/>
                  <a:gd name="connsiteY134" fmla="*/ 1055000 h 2309176"/>
                  <a:gd name="connsiteX135" fmla="*/ 1674594 w 2088269"/>
                  <a:gd name="connsiteY135" fmla="*/ 1070982 h 2309176"/>
                  <a:gd name="connsiteX136" fmla="*/ 1669181 w 2088269"/>
                  <a:gd name="connsiteY136" fmla="*/ 1072529 h 2309176"/>
                  <a:gd name="connsiteX137" fmla="*/ 1666861 w 2088269"/>
                  <a:gd name="connsiteY137" fmla="*/ 1088254 h 2309176"/>
                  <a:gd name="connsiteX138" fmla="*/ 1667634 w 2088269"/>
                  <a:gd name="connsiteY138" fmla="*/ 1103721 h 2309176"/>
                  <a:gd name="connsiteX139" fmla="*/ 1637988 w 2088269"/>
                  <a:gd name="connsiteY139" fmla="*/ 1115837 h 2309176"/>
                  <a:gd name="connsiteX140" fmla="*/ 1600094 w 2088269"/>
                  <a:gd name="connsiteY140" fmla="*/ 1112228 h 2309176"/>
                  <a:gd name="connsiteX141" fmla="*/ 1559363 w 2088269"/>
                  <a:gd name="connsiteY141" fmla="*/ 1102175 h 2309176"/>
                  <a:gd name="connsiteX142" fmla="*/ 1538225 w 2088269"/>
                  <a:gd name="connsiteY142" fmla="*/ 1101917 h 2309176"/>
                  <a:gd name="connsiteX143" fmla="*/ 1466302 w 2088269"/>
                  <a:gd name="connsiteY143" fmla="*/ 1132336 h 2309176"/>
                  <a:gd name="connsiteX144" fmla="*/ 1540029 w 2088269"/>
                  <a:gd name="connsiteY144" fmla="*/ 1120478 h 2309176"/>
                  <a:gd name="connsiteX145" fmla="*/ 1620201 w 2088269"/>
                  <a:gd name="connsiteY145" fmla="*/ 1142905 h 2309176"/>
                  <a:gd name="connsiteX146" fmla="*/ 1637473 w 2088269"/>
                  <a:gd name="connsiteY146" fmla="*/ 1163528 h 2309176"/>
                  <a:gd name="connsiteX147" fmla="*/ 1664540 w 2088269"/>
                  <a:gd name="connsiteY147" fmla="*/ 1167395 h 2309176"/>
                  <a:gd name="connsiteX148" fmla="*/ 1683617 w 2088269"/>
                  <a:gd name="connsiteY148" fmla="*/ 1144452 h 2309176"/>
                  <a:gd name="connsiteX149" fmla="*/ 1758891 w 2088269"/>
                  <a:gd name="connsiteY149" fmla="*/ 1109135 h 2309176"/>
                  <a:gd name="connsiteX150" fmla="*/ 1774616 w 2088269"/>
                  <a:gd name="connsiteY150" fmla="*/ 1128469 h 2309176"/>
                  <a:gd name="connsiteX151" fmla="*/ 1775389 w 2088269"/>
                  <a:gd name="connsiteY151" fmla="*/ 1137749 h 2309176"/>
                  <a:gd name="connsiteX152" fmla="*/ 1784927 w 2088269"/>
                  <a:gd name="connsiteY152" fmla="*/ 1135945 h 2309176"/>
                  <a:gd name="connsiteX153" fmla="*/ 1827205 w 2088269"/>
                  <a:gd name="connsiteY153" fmla="*/ 1111971 h 2309176"/>
                  <a:gd name="connsiteX154" fmla="*/ 1833907 w 2088269"/>
                  <a:gd name="connsiteY154" fmla="*/ 1105526 h 2309176"/>
                  <a:gd name="connsiteX155" fmla="*/ 1854272 w 2088269"/>
                  <a:gd name="connsiteY155" fmla="*/ 1089285 h 2309176"/>
                  <a:gd name="connsiteX156" fmla="*/ 1889331 w 2088269"/>
                  <a:gd name="connsiteY156" fmla="*/ 1102948 h 2309176"/>
                  <a:gd name="connsiteX157" fmla="*/ 1903510 w 2088269"/>
                  <a:gd name="connsiteY157" fmla="*/ 1109135 h 2309176"/>
                  <a:gd name="connsiteX158" fmla="*/ 1946818 w 2088269"/>
                  <a:gd name="connsiteY158" fmla="*/ 1107331 h 2309176"/>
                  <a:gd name="connsiteX159" fmla="*/ 1967699 w 2088269"/>
                  <a:gd name="connsiteY159" fmla="*/ 1125376 h 2309176"/>
                  <a:gd name="connsiteX160" fmla="*/ 1955583 w 2088269"/>
                  <a:gd name="connsiteY160" fmla="*/ 1154248 h 2309176"/>
                  <a:gd name="connsiteX161" fmla="*/ 1909954 w 2088269"/>
                  <a:gd name="connsiteY161" fmla="*/ 1170231 h 2309176"/>
                  <a:gd name="connsiteX162" fmla="*/ 1891136 w 2088269"/>
                  <a:gd name="connsiteY162" fmla="*/ 1175129 h 2309176"/>
                  <a:gd name="connsiteX163" fmla="*/ 1897323 w 2088269"/>
                  <a:gd name="connsiteY163" fmla="*/ 1180027 h 2309176"/>
                  <a:gd name="connsiteX164" fmla="*/ 1913306 w 2088269"/>
                  <a:gd name="connsiteY164" fmla="*/ 1184925 h 2309176"/>
                  <a:gd name="connsiteX165" fmla="*/ 1924133 w 2088269"/>
                  <a:gd name="connsiteY165" fmla="*/ 1196267 h 2309176"/>
                  <a:gd name="connsiteX166" fmla="*/ 1914852 w 2088269"/>
                  <a:gd name="connsiteY166" fmla="*/ 1209930 h 2309176"/>
                  <a:gd name="connsiteX167" fmla="*/ 1873091 w 2088269"/>
                  <a:gd name="connsiteY167" fmla="*/ 1225913 h 2309176"/>
                  <a:gd name="connsiteX168" fmla="*/ 1825400 w 2088269"/>
                  <a:gd name="connsiteY168" fmla="*/ 1235451 h 2309176"/>
                  <a:gd name="connsiteX169" fmla="*/ 1817666 w 2088269"/>
                  <a:gd name="connsiteY169" fmla="*/ 1238287 h 2309176"/>
                  <a:gd name="connsiteX170" fmla="*/ 1755282 w 2088269"/>
                  <a:gd name="connsiteY170" fmla="*/ 1249629 h 2309176"/>
                  <a:gd name="connsiteX171" fmla="*/ 1734143 w 2088269"/>
                  <a:gd name="connsiteY171" fmla="*/ 1245247 h 2309176"/>
                  <a:gd name="connsiteX172" fmla="*/ 1661963 w 2088269"/>
                  <a:gd name="connsiteY172" fmla="*/ 1239060 h 2309176"/>
                  <a:gd name="connsiteX173" fmla="*/ 1637988 w 2088269"/>
                  <a:gd name="connsiteY173" fmla="*/ 1246020 h 2309176"/>
                  <a:gd name="connsiteX174" fmla="*/ 1632575 w 2088269"/>
                  <a:gd name="connsiteY174" fmla="*/ 1254012 h 2309176"/>
                  <a:gd name="connsiteX175" fmla="*/ 1640051 w 2088269"/>
                  <a:gd name="connsiteY175" fmla="*/ 1258652 h 2309176"/>
                  <a:gd name="connsiteX176" fmla="*/ 1666603 w 2088269"/>
                  <a:gd name="connsiteY176" fmla="*/ 1269737 h 2309176"/>
                  <a:gd name="connsiteX177" fmla="*/ 1675625 w 2088269"/>
                  <a:gd name="connsiteY177" fmla="*/ 1286751 h 2309176"/>
                  <a:gd name="connsiteX178" fmla="*/ 1661705 w 2088269"/>
                  <a:gd name="connsiteY178" fmla="*/ 1299124 h 2309176"/>
                  <a:gd name="connsiteX179" fmla="*/ 1608085 w 2088269"/>
                  <a:gd name="connsiteY179" fmla="*/ 1299640 h 2309176"/>
                  <a:gd name="connsiteX180" fmla="*/ 1543123 w 2088269"/>
                  <a:gd name="connsiteY180" fmla="*/ 1286751 h 2309176"/>
                  <a:gd name="connsiteX181" fmla="*/ 1481769 w 2088269"/>
                  <a:gd name="connsiteY181" fmla="*/ 1303249 h 2309176"/>
                  <a:gd name="connsiteX182" fmla="*/ 1478933 w 2088269"/>
                  <a:gd name="connsiteY182" fmla="*/ 1305569 h 2309176"/>
                  <a:gd name="connsiteX183" fmla="*/ 1438976 w 2088269"/>
                  <a:gd name="connsiteY183" fmla="*/ 1296289 h 2309176"/>
                  <a:gd name="connsiteX184" fmla="*/ 1432532 w 2088269"/>
                  <a:gd name="connsiteY184" fmla="*/ 1278759 h 2309176"/>
                  <a:gd name="connsiteX185" fmla="*/ 1414486 w 2088269"/>
                  <a:gd name="connsiteY185" fmla="*/ 1236998 h 2309176"/>
                  <a:gd name="connsiteX186" fmla="*/ 1388450 w 2088269"/>
                  <a:gd name="connsiteY186" fmla="*/ 1224882 h 2309176"/>
                  <a:gd name="connsiteX187" fmla="*/ 1368085 w 2088269"/>
                  <a:gd name="connsiteY187" fmla="*/ 1244731 h 2309176"/>
                  <a:gd name="connsiteX188" fmla="*/ 1364476 w 2088269"/>
                  <a:gd name="connsiteY188" fmla="*/ 1256332 h 2309176"/>
                  <a:gd name="connsiteX189" fmla="*/ 1358031 w 2088269"/>
                  <a:gd name="connsiteY189" fmla="*/ 1269737 h 2309176"/>
                  <a:gd name="connsiteX190" fmla="*/ 1370147 w 2088269"/>
                  <a:gd name="connsiteY190" fmla="*/ 1305311 h 2309176"/>
                  <a:gd name="connsiteX191" fmla="*/ 1418096 w 2088269"/>
                  <a:gd name="connsiteY191" fmla="*/ 1339339 h 2309176"/>
                  <a:gd name="connsiteX192" fmla="*/ 1461404 w 2088269"/>
                  <a:gd name="connsiteY192" fmla="*/ 1370274 h 2309176"/>
                  <a:gd name="connsiteX193" fmla="*/ 1484863 w 2088269"/>
                  <a:gd name="connsiteY193" fmla="*/ 1379554 h 2309176"/>
                  <a:gd name="connsiteX194" fmla="*/ 1511672 w 2088269"/>
                  <a:gd name="connsiteY194" fmla="*/ 1370016 h 2309176"/>
                  <a:gd name="connsiteX195" fmla="*/ 1529202 w 2088269"/>
                  <a:gd name="connsiteY195" fmla="*/ 1342433 h 2309176"/>
                  <a:gd name="connsiteX196" fmla="*/ 1552661 w 2088269"/>
                  <a:gd name="connsiteY196" fmla="*/ 1323614 h 2309176"/>
                  <a:gd name="connsiteX197" fmla="*/ 1568128 w 2088269"/>
                  <a:gd name="connsiteY197" fmla="*/ 1331090 h 2309176"/>
                  <a:gd name="connsiteX198" fmla="*/ 1610663 w 2088269"/>
                  <a:gd name="connsiteY198" fmla="*/ 1355838 h 2309176"/>
                  <a:gd name="connsiteX199" fmla="*/ 1678461 w 2088269"/>
                  <a:gd name="connsiteY199" fmla="*/ 1332121 h 2309176"/>
                  <a:gd name="connsiteX200" fmla="*/ 1783123 w 2088269"/>
                  <a:gd name="connsiteY200" fmla="*/ 1282884 h 2309176"/>
                  <a:gd name="connsiteX201" fmla="*/ 1810706 w 2088269"/>
                  <a:gd name="connsiteY201" fmla="*/ 1271541 h 2309176"/>
                  <a:gd name="connsiteX202" fmla="*/ 1837000 w 2088269"/>
                  <a:gd name="connsiteY202" fmla="*/ 1292422 h 2309176"/>
                  <a:gd name="connsiteX203" fmla="*/ 1829267 w 2088269"/>
                  <a:gd name="connsiteY203" fmla="*/ 1321294 h 2309176"/>
                  <a:gd name="connsiteX204" fmla="*/ 1832618 w 2088269"/>
                  <a:gd name="connsiteY204" fmla="*/ 1341659 h 2309176"/>
                  <a:gd name="connsiteX205" fmla="*/ 1823853 w 2088269"/>
                  <a:gd name="connsiteY205" fmla="*/ 1371821 h 2309176"/>
                  <a:gd name="connsiteX206" fmla="*/ 1799879 w 2088269"/>
                  <a:gd name="connsiteY206" fmla="*/ 1382390 h 2309176"/>
                  <a:gd name="connsiteX207" fmla="*/ 1809159 w 2088269"/>
                  <a:gd name="connsiteY207" fmla="*/ 1385483 h 2309176"/>
                  <a:gd name="connsiteX208" fmla="*/ 1818698 w 2088269"/>
                  <a:gd name="connsiteY208" fmla="*/ 1395537 h 2309176"/>
                  <a:gd name="connsiteX209" fmla="*/ 1809159 w 2088269"/>
                  <a:gd name="connsiteY209" fmla="*/ 1406622 h 2309176"/>
                  <a:gd name="connsiteX210" fmla="*/ 1783381 w 2088269"/>
                  <a:gd name="connsiteY210" fmla="*/ 1410489 h 2309176"/>
                  <a:gd name="connsiteX211" fmla="*/ 1710685 w 2088269"/>
                  <a:gd name="connsiteY211" fmla="*/ 1414613 h 2309176"/>
                  <a:gd name="connsiteX212" fmla="*/ 1696248 w 2088269"/>
                  <a:gd name="connsiteY212" fmla="*/ 1418222 h 2309176"/>
                  <a:gd name="connsiteX213" fmla="*/ 1692897 w 2088269"/>
                  <a:gd name="connsiteY213" fmla="*/ 1424151 h 2309176"/>
                  <a:gd name="connsiteX214" fmla="*/ 1698311 w 2088269"/>
                  <a:gd name="connsiteY214" fmla="*/ 1428792 h 2309176"/>
                  <a:gd name="connsiteX215" fmla="*/ 1711200 w 2088269"/>
                  <a:gd name="connsiteY215" fmla="*/ 1427245 h 2309176"/>
                  <a:gd name="connsiteX216" fmla="*/ 1752704 w 2088269"/>
                  <a:gd name="connsiteY216" fmla="*/ 1429307 h 2309176"/>
                  <a:gd name="connsiteX217" fmla="*/ 1778483 w 2088269"/>
                  <a:gd name="connsiteY217" fmla="*/ 1476998 h 2309176"/>
                  <a:gd name="connsiteX218" fmla="*/ 1796012 w 2088269"/>
                  <a:gd name="connsiteY218" fmla="*/ 1503808 h 2309176"/>
                  <a:gd name="connsiteX219" fmla="*/ 1859944 w 2088269"/>
                  <a:gd name="connsiteY219" fmla="*/ 1477256 h 2309176"/>
                  <a:gd name="connsiteX220" fmla="*/ 1885465 w 2088269"/>
                  <a:gd name="connsiteY220" fmla="*/ 1436010 h 2309176"/>
                  <a:gd name="connsiteX221" fmla="*/ 1960739 w 2088269"/>
                  <a:gd name="connsiteY221" fmla="*/ 1407653 h 2309176"/>
                  <a:gd name="connsiteX222" fmla="*/ 2016163 w 2088269"/>
                  <a:gd name="connsiteY222" fmla="*/ 1429307 h 2309176"/>
                  <a:gd name="connsiteX223" fmla="*/ 2039106 w 2088269"/>
                  <a:gd name="connsiteY223" fmla="*/ 1457664 h 2309176"/>
                  <a:gd name="connsiteX224" fmla="*/ 2033177 w 2088269"/>
                  <a:gd name="connsiteY224" fmla="*/ 1476482 h 2309176"/>
                  <a:gd name="connsiteX225" fmla="*/ 1992189 w 2088269"/>
                  <a:gd name="connsiteY225" fmla="*/ 1496590 h 2309176"/>
                  <a:gd name="connsiteX226" fmla="*/ 1962285 w 2088269"/>
                  <a:gd name="connsiteY226" fmla="*/ 1507417 h 2309176"/>
                  <a:gd name="connsiteX227" fmla="*/ 1953778 w 2088269"/>
                  <a:gd name="connsiteY227" fmla="*/ 1511284 h 2309176"/>
                  <a:gd name="connsiteX228" fmla="*/ 1951974 w 2088269"/>
                  <a:gd name="connsiteY228" fmla="*/ 1528555 h 2309176"/>
                  <a:gd name="connsiteX229" fmla="*/ 1964605 w 2088269"/>
                  <a:gd name="connsiteY229" fmla="*/ 1538094 h 2309176"/>
                  <a:gd name="connsiteX230" fmla="*/ 1982393 w 2088269"/>
                  <a:gd name="connsiteY230" fmla="*/ 1561552 h 2309176"/>
                  <a:gd name="connsiteX231" fmla="*/ 1968472 w 2088269"/>
                  <a:gd name="connsiteY231" fmla="*/ 1586558 h 2309176"/>
                  <a:gd name="connsiteX232" fmla="*/ 1914594 w 2088269"/>
                  <a:gd name="connsiteY232" fmla="*/ 1575473 h 2309176"/>
                  <a:gd name="connsiteX233" fmla="*/ 1912274 w 2088269"/>
                  <a:gd name="connsiteY233" fmla="*/ 1573926 h 2309176"/>
                  <a:gd name="connsiteX234" fmla="*/ 1901963 w 2088269"/>
                  <a:gd name="connsiteY234" fmla="*/ 1571348 h 2309176"/>
                  <a:gd name="connsiteX235" fmla="*/ 1908408 w 2088269"/>
                  <a:gd name="connsiteY235" fmla="*/ 1580113 h 2309176"/>
                  <a:gd name="connsiteX236" fmla="*/ 1929804 w 2088269"/>
                  <a:gd name="connsiteY236" fmla="*/ 1596611 h 2309176"/>
                  <a:gd name="connsiteX237" fmla="*/ 1935991 w 2088269"/>
                  <a:gd name="connsiteY237" fmla="*/ 1602283 h 2309176"/>
                  <a:gd name="connsiteX238" fmla="*/ 1938311 w 2088269"/>
                  <a:gd name="connsiteY238" fmla="*/ 1613625 h 2309176"/>
                  <a:gd name="connsiteX239" fmla="*/ 1928515 w 2088269"/>
                  <a:gd name="connsiteY239" fmla="*/ 1619555 h 2309176"/>
                  <a:gd name="connsiteX240" fmla="*/ 1904283 w 2088269"/>
                  <a:gd name="connsiteY240" fmla="*/ 1618008 h 2309176"/>
                  <a:gd name="connsiteX241" fmla="*/ 1891394 w 2088269"/>
                  <a:gd name="connsiteY241" fmla="*/ 1619812 h 2309176"/>
                  <a:gd name="connsiteX242" fmla="*/ 1890363 w 2088269"/>
                  <a:gd name="connsiteY242" fmla="*/ 1626515 h 2309176"/>
                  <a:gd name="connsiteX243" fmla="*/ 1897323 w 2088269"/>
                  <a:gd name="connsiteY243" fmla="*/ 1631155 h 2309176"/>
                  <a:gd name="connsiteX244" fmla="*/ 1896292 w 2088269"/>
                  <a:gd name="connsiteY244" fmla="*/ 1651520 h 2309176"/>
                  <a:gd name="connsiteX245" fmla="*/ 1869224 w 2088269"/>
                  <a:gd name="connsiteY245" fmla="*/ 1658480 h 2309176"/>
                  <a:gd name="connsiteX246" fmla="*/ 1820760 w 2088269"/>
                  <a:gd name="connsiteY246" fmla="*/ 1658223 h 2309176"/>
                  <a:gd name="connsiteX247" fmla="*/ 1769718 w 2088269"/>
                  <a:gd name="connsiteY247" fmla="*/ 1629608 h 2309176"/>
                  <a:gd name="connsiteX248" fmla="*/ 1724347 w 2088269"/>
                  <a:gd name="connsiteY248" fmla="*/ 1605634 h 2309176"/>
                  <a:gd name="connsiteX249" fmla="*/ 1717645 w 2088269"/>
                  <a:gd name="connsiteY249" fmla="*/ 1605892 h 2309176"/>
                  <a:gd name="connsiteX250" fmla="*/ 1730792 w 2088269"/>
                  <a:gd name="connsiteY250" fmla="*/ 1615945 h 2309176"/>
                  <a:gd name="connsiteX251" fmla="*/ 1754508 w 2088269"/>
                  <a:gd name="connsiteY251" fmla="*/ 1635537 h 2309176"/>
                  <a:gd name="connsiteX252" fmla="*/ 1763273 w 2088269"/>
                  <a:gd name="connsiteY252" fmla="*/ 1661832 h 2309176"/>
                  <a:gd name="connsiteX253" fmla="*/ 1730276 w 2088269"/>
                  <a:gd name="connsiteY253" fmla="*/ 1676526 h 2309176"/>
                  <a:gd name="connsiteX254" fmla="*/ 1666603 w 2088269"/>
                  <a:gd name="connsiteY254" fmla="*/ 1648169 h 2309176"/>
                  <a:gd name="connsiteX255" fmla="*/ 1583337 w 2088269"/>
                  <a:gd name="connsiteY255" fmla="*/ 1564388 h 2309176"/>
                  <a:gd name="connsiteX256" fmla="*/ 1545185 w 2088269"/>
                  <a:gd name="connsiteY256" fmla="*/ 1514635 h 2309176"/>
                  <a:gd name="connsiteX257" fmla="*/ 1516055 w 2088269"/>
                  <a:gd name="connsiteY257" fmla="*/ 1496074 h 2309176"/>
                  <a:gd name="connsiteX258" fmla="*/ 1462435 w 2088269"/>
                  <a:gd name="connsiteY258" fmla="*/ 1497105 h 2309176"/>
                  <a:gd name="connsiteX259" fmla="*/ 1454444 w 2088269"/>
                  <a:gd name="connsiteY259" fmla="*/ 1502519 h 2309176"/>
                  <a:gd name="connsiteX260" fmla="*/ 1461146 w 2088269"/>
                  <a:gd name="connsiteY260" fmla="*/ 1509221 h 2309176"/>
                  <a:gd name="connsiteX261" fmla="*/ 1536420 w 2088269"/>
                  <a:gd name="connsiteY261" fmla="*/ 1560263 h 2309176"/>
                  <a:gd name="connsiteX262" fmla="*/ 1574830 w 2088269"/>
                  <a:gd name="connsiteY262" fmla="*/ 1589909 h 2309176"/>
                  <a:gd name="connsiteX263" fmla="*/ 1583853 w 2088269"/>
                  <a:gd name="connsiteY263" fmla="*/ 1597900 h 2309176"/>
                  <a:gd name="connsiteX264" fmla="*/ 1686195 w 2088269"/>
                  <a:gd name="connsiteY264" fmla="*/ 1690188 h 2309176"/>
                  <a:gd name="connsiteX265" fmla="*/ 1782865 w 2088269"/>
                  <a:gd name="connsiteY265" fmla="*/ 1739168 h 2309176"/>
                  <a:gd name="connsiteX266" fmla="*/ 1813026 w 2088269"/>
                  <a:gd name="connsiteY266" fmla="*/ 1743293 h 2309176"/>
                  <a:gd name="connsiteX267" fmla="*/ 1825916 w 2088269"/>
                  <a:gd name="connsiteY267" fmla="*/ 1726536 h 2309176"/>
                  <a:gd name="connsiteX268" fmla="*/ 1822822 w 2088269"/>
                  <a:gd name="connsiteY268" fmla="*/ 1697664 h 2309176"/>
                  <a:gd name="connsiteX269" fmla="*/ 1832360 w 2088269"/>
                  <a:gd name="connsiteY269" fmla="*/ 1681939 h 2309176"/>
                  <a:gd name="connsiteX270" fmla="*/ 1847570 w 2088269"/>
                  <a:gd name="connsiteY270" fmla="*/ 1685806 h 2309176"/>
                  <a:gd name="connsiteX271" fmla="*/ 1856077 w 2088269"/>
                  <a:gd name="connsiteY271" fmla="*/ 1694571 h 2309176"/>
                  <a:gd name="connsiteX272" fmla="*/ 1868708 w 2088269"/>
                  <a:gd name="connsiteY272" fmla="*/ 1694313 h 2309176"/>
                  <a:gd name="connsiteX273" fmla="*/ 1881598 w 2088269"/>
                  <a:gd name="connsiteY273" fmla="*/ 1697406 h 2309176"/>
                  <a:gd name="connsiteX274" fmla="*/ 1900932 w 2088269"/>
                  <a:gd name="connsiteY274" fmla="*/ 1708491 h 2309176"/>
                  <a:gd name="connsiteX275" fmla="*/ 1915368 w 2088269"/>
                  <a:gd name="connsiteY275" fmla="*/ 1711069 h 2309176"/>
                  <a:gd name="connsiteX276" fmla="*/ 1915883 w 2088269"/>
                  <a:gd name="connsiteY276" fmla="*/ 1726794 h 2309176"/>
                  <a:gd name="connsiteX277" fmla="*/ 1905314 w 2088269"/>
                  <a:gd name="connsiteY277" fmla="*/ 1745613 h 2309176"/>
                  <a:gd name="connsiteX278" fmla="*/ 1911759 w 2088269"/>
                  <a:gd name="connsiteY278" fmla="*/ 1758244 h 2309176"/>
                  <a:gd name="connsiteX279" fmla="*/ 1921039 w 2088269"/>
                  <a:gd name="connsiteY279" fmla="*/ 1759018 h 2309176"/>
                  <a:gd name="connsiteX280" fmla="*/ 1932382 w 2088269"/>
                  <a:gd name="connsiteY280" fmla="*/ 1771907 h 2309176"/>
                  <a:gd name="connsiteX281" fmla="*/ 1922844 w 2088269"/>
                  <a:gd name="connsiteY281" fmla="*/ 1784023 h 2309176"/>
                  <a:gd name="connsiteX282" fmla="*/ 1892683 w 2088269"/>
                  <a:gd name="connsiteY282" fmla="*/ 1790983 h 2309176"/>
                  <a:gd name="connsiteX283" fmla="*/ 1885722 w 2088269"/>
                  <a:gd name="connsiteY283" fmla="*/ 1796139 h 2309176"/>
                  <a:gd name="connsiteX284" fmla="*/ 1892683 w 2088269"/>
                  <a:gd name="connsiteY284" fmla="*/ 1801295 h 2309176"/>
                  <a:gd name="connsiteX285" fmla="*/ 1949396 w 2088269"/>
                  <a:gd name="connsiteY285" fmla="*/ 1801295 h 2309176"/>
                  <a:gd name="connsiteX286" fmla="*/ 1980846 w 2088269"/>
                  <a:gd name="connsiteY286" fmla="*/ 1761853 h 2309176"/>
                  <a:gd name="connsiteX287" fmla="*/ 1986260 w 2088269"/>
                  <a:gd name="connsiteY287" fmla="*/ 1751800 h 2309176"/>
                  <a:gd name="connsiteX288" fmla="*/ 1996829 w 2088269"/>
                  <a:gd name="connsiteY288" fmla="*/ 1755924 h 2309176"/>
                  <a:gd name="connsiteX289" fmla="*/ 2022092 w 2088269"/>
                  <a:gd name="connsiteY289" fmla="*/ 1787116 h 2309176"/>
                  <a:gd name="connsiteX290" fmla="*/ 2035497 w 2088269"/>
                  <a:gd name="connsiteY290" fmla="*/ 1803873 h 2309176"/>
                  <a:gd name="connsiteX291" fmla="*/ 2033177 w 2088269"/>
                  <a:gd name="connsiteY291" fmla="*/ 1820113 h 2309176"/>
                  <a:gd name="connsiteX292" fmla="*/ 2029052 w 2088269"/>
                  <a:gd name="connsiteY292" fmla="*/ 1822433 h 2309176"/>
                  <a:gd name="connsiteX293" fmla="*/ 2028537 w 2088269"/>
                  <a:gd name="connsiteY293" fmla="*/ 1834807 h 2309176"/>
                  <a:gd name="connsiteX294" fmla="*/ 2054315 w 2088269"/>
                  <a:gd name="connsiteY294" fmla="*/ 1850017 h 2309176"/>
                  <a:gd name="connsiteX295" fmla="*/ 2068494 w 2088269"/>
                  <a:gd name="connsiteY295" fmla="*/ 1862133 h 2309176"/>
                  <a:gd name="connsiteX296" fmla="*/ 2063854 w 2088269"/>
                  <a:gd name="connsiteY296" fmla="*/ 1878889 h 2309176"/>
                  <a:gd name="connsiteX297" fmla="*/ 2059987 w 2088269"/>
                  <a:gd name="connsiteY297" fmla="*/ 1894356 h 2309176"/>
                  <a:gd name="connsiteX298" fmla="*/ 2083188 w 2088269"/>
                  <a:gd name="connsiteY298" fmla="*/ 1924775 h 2309176"/>
                  <a:gd name="connsiteX299" fmla="*/ 2078290 w 2088269"/>
                  <a:gd name="connsiteY299" fmla="*/ 1947976 h 2309176"/>
                  <a:gd name="connsiteX300" fmla="*/ 2036528 w 2088269"/>
                  <a:gd name="connsiteY300" fmla="*/ 1952358 h 2309176"/>
                  <a:gd name="connsiteX301" fmla="*/ 1983939 w 2088269"/>
                  <a:gd name="connsiteY301" fmla="*/ 1922713 h 2309176"/>
                  <a:gd name="connsiteX302" fmla="*/ 1933929 w 2088269"/>
                  <a:gd name="connsiteY302" fmla="*/ 1896418 h 2309176"/>
                  <a:gd name="connsiteX303" fmla="*/ 1918461 w 2088269"/>
                  <a:gd name="connsiteY303" fmla="*/ 1888685 h 2309176"/>
                  <a:gd name="connsiteX304" fmla="*/ 1837000 w 2088269"/>
                  <a:gd name="connsiteY304" fmla="*/ 1828105 h 2309176"/>
                  <a:gd name="connsiteX305" fmla="*/ 1811479 w 2088269"/>
                  <a:gd name="connsiteY305" fmla="*/ 1816762 h 2309176"/>
                  <a:gd name="connsiteX306" fmla="*/ 1805293 w 2088269"/>
                  <a:gd name="connsiteY306" fmla="*/ 1816762 h 2309176"/>
                  <a:gd name="connsiteX307" fmla="*/ 1805035 w 2088269"/>
                  <a:gd name="connsiteY307" fmla="*/ 1823722 h 2309176"/>
                  <a:gd name="connsiteX308" fmla="*/ 1813800 w 2088269"/>
                  <a:gd name="connsiteY308" fmla="*/ 1849243 h 2309176"/>
                  <a:gd name="connsiteX309" fmla="*/ 1822307 w 2088269"/>
                  <a:gd name="connsiteY309" fmla="*/ 1857235 h 2309176"/>
                  <a:gd name="connsiteX310" fmla="*/ 1860201 w 2088269"/>
                  <a:gd name="connsiteY310" fmla="*/ 1900285 h 2309176"/>
                  <a:gd name="connsiteX311" fmla="*/ 1835196 w 2088269"/>
                  <a:gd name="connsiteY311" fmla="*/ 1928900 h 2309176"/>
                  <a:gd name="connsiteX312" fmla="*/ 1802972 w 2088269"/>
                  <a:gd name="connsiteY312" fmla="*/ 1911886 h 2309176"/>
                  <a:gd name="connsiteX313" fmla="*/ 1824111 w 2088269"/>
                  <a:gd name="connsiteY313" fmla="*/ 1951327 h 2309176"/>
                  <a:gd name="connsiteX314" fmla="*/ 1863295 w 2088269"/>
                  <a:gd name="connsiteY314" fmla="*/ 1969114 h 2309176"/>
                  <a:gd name="connsiteX315" fmla="*/ 1877215 w 2088269"/>
                  <a:gd name="connsiteY315" fmla="*/ 1954421 h 2309176"/>
                  <a:gd name="connsiteX316" fmla="*/ 1918977 w 2088269"/>
                  <a:gd name="connsiteY316" fmla="*/ 1921424 h 2309176"/>
                  <a:gd name="connsiteX317" fmla="*/ 1933155 w 2088269"/>
                  <a:gd name="connsiteY317" fmla="*/ 1942820 h 2309176"/>
                  <a:gd name="connsiteX318" fmla="*/ 1946560 w 2088269"/>
                  <a:gd name="connsiteY318" fmla="*/ 1970403 h 2309176"/>
                  <a:gd name="connsiteX319" fmla="*/ 1987806 w 2088269"/>
                  <a:gd name="connsiteY319" fmla="*/ 1978653 h 2309176"/>
                  <a:gd name="connsiteX320" fmla="*/ 2027248 w 2088269"/>
                  <a:gd name="connsiteY320" fmla="*/ 1989995 h 2309176"/>
                  <a:gd name="connsiteX321" fmla="*/ 2038590 w 2088269"/>
                  <a:gd name="connsiteY321" fmla="*/ 2015258 h 2309176"/>
                  <a:gd name="connsiteX322" fmla="*/ 2043231 w 2088269"/>
                  <a:gd name="connsiteY322" fmla="*/ 2035881 h 2309176"/>
                  <a:gd name="connsiteX323" fmla="*/ 2038075 w 2088269"/>
                  <a:gd name="connsiteY323" fmla="*/ 2057020 h 2309176"/>
                  <a:gd name="connsiteX324" fmla="*/ 2004047 w 2088269"/>
                  <a:gd name="connsiteY324" fmla="*/ 2055731 h 2309176"/>
                  <a:gd name="connsiteX325" fmla="*/ 1990384 w 2088269"/>
                  <a:gd name="connsiteY325" fmla="*/ 2052122 h 2309176"/>
                  <a:gd name="connsiteX326" fmla="*/ 1986002 w 2088269"/>
                  <a:gd name="connsiteY326" fmla="*/ 2053153 h 2309176"/>
                  <a:gd name="connsiteX327" fmla="*/ 1986775 w 2088269"/>
                  <a:gd name="connsiteY327" fmla="*/ 2057278 h 2309176"/>
                  <a:gd name="connsiteX328" fmla="*/ 1993735 w 2088269"/>
                  <a:gd name="connsiteY328" fmla="*/ 2064754 h 2309176"/>
                  <a:gd name="connsiteX329" fmla="*/ 2000953 w 2088269"/>
                  <a:gd name="connsiteY329" fmla="*/ 2100844 h 2309176"/>
                  <a:gd name="connsiteX330" fmla="*/ 1971050 w 2088269"/>
                  <a:gd name="connsiteY330" fmla="*/ 2111413 h 2309176"/>
                  <a:gd name="connsiteX331" fmla="*/ 1921813 w 2088269"/>
                  <a:gd name="connsiteY331" fmla="*/ 2055989 h 2309176"/>
                  <a:gd name="connsiteX332" fmla="*/ 1866646 w 2088269"/>
                  <a:gd name="connsiteY332" fmla="*/ 2002885 h 2309176"/>
                  <a:gd name="connsiteX333" fmla="*/ 1851694 w 2088269"/>
                  <a:gd name="connsiteY333" fmla="*/ 2007267 h 2309176"/>
                  <a:gd name="connsiteX334" fmla="*/ 1854788 w 2088269"/>
                  <a:gd name="connsiteY334" fmla="*/ 2022734 h 2309176"/>
                  <a:gd name="connsiteX335" fmla="*/ 1880824 w 2088269"/>
                  <a:gd name="connsiteY335" fmla="*/ 2071972 h 2309176"/>
                  <a:gd name="connsiteX336" fmla="*/ 1912017 w 2088269"/>
                  <a:gd name="connsiteY336" fmla="*/ 2126365 h 2309176"/>
                  <a:gd name="connsiteX337" fmla="*/ 1989353 w 2088269"/>
                  <a:gd name="connsiteY337" fmla="*/ 2211950 h 2309176"/>
                  <a:gd name="connsiteX338" fmla="*/ 2003789 w 2088269"/>
                  <a:gd name="connsiteY338" fmla="*/ 2235925 h 2309176"/>
                  <a:gd name="connsiteX339" fmla="*/ 2003531 w 2088269"/>
                  <a:gd name="connsiteY339" fmla="*/ 2258868 h 2309176"/>
                  <a:gd name="connsiteX340" fmla="*/ 1982393 w 2088269"/>
                  <a:gd name="connsiteY340" fmla="*/ 2262477 h 2309176"/>
                  <a:gd name="connsiteX341" fmla="*/ 1975432 w 2088269"/>
                  <a:gd name="connsiteY341" fmla="*/ 2268921 h 2309176"/>
                  <a:gd name="connsiteX342" fmla="*/ 1973112 w 2088269"/>
                  <a:gd name="connsiteY342" fmla="*/ 2293154 h 2309176"/>
                  <a:gd name="connsiteX343" fmla="*/ 1947591 w 2088269"/>
                  <a:gd name="connsiteY343" fmla="*/ 2303981 h 2309176"/>
                  <a:gd name="connsiteX344" fmla="*/ 1935475 w 2088269"/>
                  <a:gd name="connsiteY344" fmla="*/ 2291349 h 2309176"/>
                  <a:gd name="connsiteX345" fmla="*/ 1892683 w 2088269"/>
                  <a:gd name="connsiteY345" fmla="*/ 2274593 h 2309176"/>
                  <a:gd name="connsiteX346" fmla="*/ 1877215 w 2088269"/>
                  <a:gd name="connsiteY346" fmla="*/ 2263508 h 2309176"/>
                  <a:gd name="connsiteX347" fmla="*/ 1859428 w 2088269"/>
                  <a:gd name="connsiteY347" fmla="*/ 2185140 h 2309176"/>
                  <a:gd name="connsiteX348" fmla="*/ 1851437 w 2088269"/>
                  <a:gd name="connsiteY348" fmla="*/ 2149824 h 2309176"/>
                  <a:gd name="connsiteX349" fmla="*/ 1847828 w 2088269"/>
                  <a:gd name="connsiteY349" fmla="*/ 2164517 h 2309176"/>
                  <a:gd name="connsiteX350" fmla="*/ 1845507 w 2088269"/>
                  <a:gd name="connsiteY350" fmla="*/ 2204475 h 2309176"/>
                  <a:gd name="connsiteX351" fmla="*/ 1822564 w 2088269"/>
                  <a:gd name="connsiteY351" fmla="*/ 2239791 h 2309176"/>
                  <a:gd name="connsiteX352" fmla="*/ 1791888 w 2088269"/>
                  <a:gd name="connsiteY352" fmla="*/ 2218395 h 2309176"/>
                  <a:gd name="connsiteX353" fmla="*/ 1793434 w 2088269"/>
                  <a:gd name="connsiteY353" fmla="*/ 2198803 h 2309176"/>
                  <a:gd name="connsiteX354" fmla="*/ 1796786 w 2088269"/>
                  <a:gd name="connsiteY354" fmla="*/ 2179469 h 2309176"/>
                  <a:gd name="connsiteX355" fmla="*/ 1777194 w 2088269"/>
                  <a:gd name="connsiteY355" fmla="*/ 2188750 h 2309176"/>
                  <a:gd name="connsiteX356" fmla="*/ 1761984 w 2088269"/>
                  <a:gd name="connsiteY356" fmla="*/ 2173540 h 2309176"/>
                  <a:gd name="connsiteX357" fmla="*/ 1758118 w 2088269"/>
                  <a:gd name="connsiteY357" fmla="*/ 2155237 h 2309176"/>
                  <a:gd name="connsiteX358" fmla="*/ 1766624 w 2088269"/>
                  <a:gd name="connsiteY358" fmla="*/ 2057793 h 2309176"/>
                  <a:gd name="connsiteX359" fmla="*/ 1746259 w 2088269"/>
                  <a:gd name="connsiteY359" fmla="*/ 1992573 h 2309176"/>
                  <a:gd name="connsiteX360" fmla="*/ 1712489 w 2088269"/>
                  <a:gd name="connsiteY360" fmla="*/ 1947718 h 2309176"/>
                  <a:gd name="connsiteX361" fmla="*/ 1699600 w 2088269"/>
                  <a:gd name="connsiteY361" fmla="*/ 1882498 h 2309176"/>
                  <a:gd name="connsiteX362" fmla="*/ 1632575 w 2088269"/>
                  <a:gd name="connsiteY362" fmla="*/ 1803099 h 2309176"/>
                  <a:gd name="connsiteX363" fmla="*/ 1609116 w 2088269"/>
                  <a:gd name="connsiteY363" fmla="*/ 1834292 h 2309176"/>
                  <a:gd name="connsiteX364" fmla="*/ 1629739 w 2088269"/>
                  <a:gd name="connsiteY364" fmla="*/ 1867288 h 2309176"/>
                  <a:gd name="connsiteX365" fmla="*/ 1717903 w 2088269"/>
                  <a:gd name="connsiteY365" fmla="*/ 2050318 h 2309176"/>
                  <a:gd name="connsiteX366" fmla="*/ 1717645 w 2088269"/>
                  <a:gd name="connsiteY366" fmla="*/ 2073518 h 2309176"/>
                  <a:gd name="connsiteX367" fmla="*/ 1700115 w 2088269"/>
                  <a:gd name="connsiteY367" fmla="*/ 2082799 h 2309176"/>
                  <a:gd name="connsiteX368" fmla="*/ 1694186 w 2088269"/>
                  <a:gd name="connsiteY368" fmla="*/ 2081252 h 2309176"/>
                  <a:gd name="connsiteX369" fmla="*/ 1698053 w 2088269"/>
                  <a:gd name="connsiteY369" fmla="*/ 2093884 h 2309176"/>
                  <a:gd name="connsiteX370" fmla="*/ 1706560 w 2088269"/>
                  <a:gd name="connsiteY370" fmla="*/ 2128169 h 2309176"/>
                  <a:gd name="connsiteX371" fmla="*/ 1700889 w 2088269"/>
                  <a:gd name="connsiteY371" fmla="*/ 2139770 h 2309176"/>
                  <a:gd name="connsiteX372" fmla="*/ 1689030 w 2088269"/>
                  <a:gd name="connsiteY372" fmla="*/ 2136676 h 2309176"/>
                  <a:gd name="connsiteX373" fmla="*/ 1661705 w 2088269"/>
                  <a:gd name="connsiteY373" fmla="*/ 2109609 h 2309176"/>
                  <a:gd name="connsiteX374" fmla="*/ 1652682 w 2088269"/>
                  <a:gd name="connsiteY374" fmla="*/ 2103164 h 2309176"/>
                  <a:gd name="connsiteX375" fmla="*/ 1610921 w 2088269"/>
                  <a:gd name="connsiteY375" fmla="*/ 2058824 h 2309176"/>
                  <a:gd name="connsiteX376" fmla="*/ 1599320 w 2088269"/>
                  <a:gd name="connsiteY376" fmla="*/ 1996440 h 2309176"/>
                  <a:gd name="connsiteX377" fmla="*/ 1586431 w 2088269"/>
                  <a:gd name="connsiteY377" fmla="*/ 1935344 h 2309176"/>
                  <a:gd name="connsiteX378" fmla="*/ 1570706 w 2088269"/>
                  <a:gd name="connsiteY378" fmla="*/ 1905699 h 2309176"/>
                  <a:gd name="connsiteX379" fmla="*/ 1546732 w 2088269"/>
                  <a:gd name="connsiteY379" fmla="*/ 1875795 h 2309176"/>
                  <a:gd name="connsiteX380" fmla="*/ 1541576 w 2088269"/>
                  <a:gd name="connsiteY380" fmla="*/ 1872444 h 2309176"/>
                  <a:gd name="connsiteX381" fmla="*/ 1540287 w 2088269"/>
                  <a:gd name="connsiteY381" fmla="*/ 1878889 h 2309176"/>
                  <a:gd name="connsiteX382" fmla="*/ 1556012 w 2088269"/>
                  <a:gd name="connsiteY382" fmla="*/ 1927868 h 2309176"/>
                  <a:gd name="connsiteX383" fmla="*/ 1576635 w 2088269"/>
                  <a:gd name="connsiteY383" fmla="*/ 1968857 h 2309176"/>
                  <a:gd name="connsiteX384" fmla="*/ 1574057 w 2088269"/>
                  <a:gd name="connsiteY384" fmla="*/ 2026601 h 2309176"/>
                  <a:gd name="connsiteX385" fmla="*/ 1582822 w 2088269"/>
                  <a:gd name="connsiteY385" fmla="*/ 2070941 h 2309176"/>
                  <a:gd name="connsiteX386" fmla="*/ 1627419 w 2088269"/>
                  <a:gd name="connsiteY386" fmla="*/ 2106515 h 2309176"/>
                  <a:gd name="connsiteX387" fmla="*/ 1644691 w 2088269"/>
                  <a:gd name="connsiteY387" fmla="*/ 2135903 h 2309176"/>
                  <a:gd name="connsiteX388" fmla="*/ 1643402 w 2088269"/>
                  <a:gd name="connsiteY388" fmla="*/ 2223809 h 2309176"/>
                  <a:gd name="connsiteX389" fmla="*/ 1628708 w 2088269"/>
                  <a:gd name="connsiteY389" fmla="*/ 2240823 h 2309176"/>
                  <a:gd name="connsiteX390" fmla="*/ 1612983 w 2088269"/>
                  <a:gd name="connsiteY390" fmla="*/ 2224840 h 2309176"/>
                  <a:gd name="connsiteX391" fmla="*/ 1604992 w 2088269"/>
                  <a:gd name="connsiteY391" fmla="*/ 2188492 h 2309176"/>
                  <a:gd name="connsiteX392" fmla="*/ 1599062 w 2088269"/>
                  <a:gd name="connsiteY392" fmla="*/ 2176891 h 2309176"/>
                  <a:gd name="connsiteX393" fmla="*/ 1597516 w 2088269"/>
                  <a:gd name="connsiteY393" fmla="*/ 2189781 h 2309176"/>
                  <a:gd name="connsiteX394" fmla="*/ 1599062 w 2088269"/>
                  <a:gd name="connsiteY394" fmla="*/ 2205506 h 2309176"/>
                  <a:gd name="connsiteX395" fmla="*/ 1590298 w 2088269"/>
                  <a:gd name="connsiteY395" fmla="*/ 2220715 h 2309176"/>
                  <a:gd name="connsiteX396" fmla="*/ 1570964 w 2088269"/>
                  <a:gd name="connsiteY396" fmla="*/ 2218137 h 2309176"/>
                  <a:gd name="connsiteX397" fmla="*/ 1560394 w 2088269"/>
                  <a:gd name="connsiteY397" fmla="*/ 2180500 h 2309176"/>
                  <a:gd name="connsiteX398" fmla="*/ 1568644 w 2088269"/>
                  <a:gd name="connsiteY398" fmla="*/ 2162713 h 2309176"/>
                  <a:gd name="connsiteX399" fmla="*/ 1576119 w 2088269"/>
                  <a:gd name="connsiteY399" fmla="*/ 2136676 h 2309176"/>
                  <a:gd name="connsiteX400" fmla="*/ 1572253 w 2088269"/>
                  <a:gd name="connsiteY400" fmla="*/ 2127912 h 2309176"/>
                  <a:gd name="connsiteX401" fmla="*/ 1562972 w 2088269"/>
                  <a:gd name="connsiteY401" fmla="*/ 2130232 h 2309176"/>
                  <a:gd name="connsiteX402" fmla="*/ 1552661 w 2088269"/>
                  <a:gd name="connsiteY402" fmla="*/ 2152659 h 2309176"/>
                  <a:gd name="connsiteX403" fmla="*/ 1552403 w 2088269"/>
                  <a:gd name="connsiteY403" fmla="*/ 2167611 h 2309176"/>
                  <a:gd name="connsiteX404" fmla="*/ 1536162 w 2088269"/>
                  <a:gd name="connsiteY404" fmla="*/ 2177665 h 2309176"/>
                  <a:gd name="connsiteX405" fmla="*/ 1519922 w 2088269"/>
                  <a:gd name="connsiteY405" fmla="*/ 2158073 h 2309176"/>
                  <a:gd name="connsiteX406" fmla="*/ 1517344 w 2088269"/>
                  <a:gd name="connsiteY406" fmla="*/ 2140543 h 2309176"/>
                  <a:gd name="connsiteX407" fmla="*/ 1517344 w 2088269"/>
                  <a:gd name="connsiteY407" fmla="*/ 2081510 h 2309176"/>
                  <a:gd name="connsiteX408" fmla="*/ 1512188 w 2088269"/>
                  <a:gd name="connsiteY408" fmla="*/ 2049286 h 2309176"/>
                  <a:gd name="connsiteX409" fmla="*/ 1499556 w 2088269"/>
                  <a:gd name="connsiteY409" fmla="*/ 2028921 h 2309176"/>
                  <a:gd name="connsiteX410" fmla="*/ 1487698 w 2088269"/>
                  <a:gd name="connsiteY410" fmla="*/ 2032788 h 2309176"/>
                  <a:gd name="connsiteX411" fmla="*/ 1486409 w 2088269"/>
                  <a:gd name="connsiteY411" fmla="*/ 2077385 h 2309176"/>
                  <a:gd name="connsiteX412" fmla="*/ 1492596 w 2088269"/>
                  <a:gd name="connsiteY412" fmla="*/ 2130232 h 2309176"/>
                  <a:gd name="connsiteX413" fmla="*/ 1479965 w 2088269"/>
                  <a:gd name="connsiteY413" fmla="*/ 2181016 h 2309176"/>
                  <a:gd name="connsiteX414" fmla="*/ 1460115 w 2088269"/>
                  <a:gd name="connsiteY414" fmla="*/ 2214786 h 2309176"/>
                  <a:gd name="connsiteX415" fmla="*/ 1446968 w 2088269"/>
                  <a:gd name="connsiteY415" fmla="*/ 2220200 h 2309176"/>
                  <a:gd name="connsiteX416" fmla="*/ 1426602 w 2088269"/>
                  <a:gd name="connsiteY416" fmla="*/ 2198803 h 2309176"/>
                  <a:gd name="connsiteX417" fmla="*/ 1426860 w 2088269"/>
                  <a:gd name="connsiteY417" fmla="*/ 2156268 h 2309176"/>
                  <a:gd name="connsiteX418" fmla="*/ 1427376 w 2088269"/>
                  <a:gd name="connsiteY418" fmla="*/ 2146988 h 2309176"/>
                  <a:gd name="connsiteX419" fmla="*/ 1415518 w 2088269"/>
                  <a:gd name="connsiteY419" fmla="*/ 2138739 h 2309176"/>
                  <a:gd name="connsiteX420" fmla="*/ 1402371 w 2088269"/>
                  <a:gd name="connsiteY420" fmla="*/ 2143637 h 2309176"/>
                  <a:gd name="connsiteX421" fmla="*/ 1383552 w 2088269"/>
                  <a:gd name="connsiteY421" fmla="*/ 2135645 h 2309176"/>
                  <a:gd name="connsiteX422" fmla="*/ 1386903 w 2088269"/>
                  <a:gd name="connsiteY422" fmla="*/ 2093110 h 2309176"/>
                  <a:gd name="connsiteX423" fmla="*/ 1411651 w 2088269"/>
                  <a:gd name="connsiteY423" fmla="*/ 2047997 h 2309176"/>
                  <a:gd name="connsiteX424" fmla="*/ 1437430 w 2088269"/>
                  <a:gd name="connsiteY424" fmla="*/ 1992315 h 2309176"/>
                  <a:gd name="connsiteX425" fmla="*/ 1424798 w 2088269"/>
                  <a:gd name="connsiteY425" fmla="*/ 1936118 h 2309176"/>
                  <a:gd name="connsiteX426" fmla="*/ 1418869 w 2088269"/>
                  <a:gd name="connsiteY426" fmla="*/ 1926579 h 2309176"/>
                  <a:gd name="connsiteX427" fmla="*/ 1415002 w 2088269"/>
                  <a:gd name="connsiteY427" fmla="*/ 1921939 h 2309176"/>
                  <a:gd name="connsiteX428" fmla="*/ 1411135 w 2088269"/>
                  <a:gd name="connsiteY428" fmla="*/ 1926579 h 2309176"/>
                  <a:gd name="connsiteX429" fmla="*/ 1402886 w 2088269"/>
                  <a:gd name="connsiteY429" fmla="*/ 1970403 h 2309176"/>
                  <a:gd name="connsiteX430" fmla="*/ 1405206 w 2088269"/>
                  <a:gd name="connsiteY430" fmla="*/ 2006494 h 2309176"/>
                  <a:gd name="connsiteX431" fmla="*/ 1401597 w 2088269"/>
                  <a:gd name="connsiteY431" fmla="*/ 2020672 h 2309176"/>
                  <a:gd name="connsiteX432" fmla="*/ 1363960 w 2088269"/>
                  <a:gd name="connsiteY432" fmla="*/ 2079447 h 2309176"/>
                  <a:gd name="connsiteX433" fmla="*/ 1328643 w 2088269"/>
                  <a:gd name="connsiteY433" fmla="*/ 2126623 h 2309176"/>
                  <a:gd name="connsiteX434" fmla="*/ 1313176 w 2088269"/>
                  <a:gd name="connsiteY434" fmla="*/ 2139770 h 2309176"/>
                  <a:gd name="connsiteX435" fmla="*/ 1300802 w 2088269"/>
                  <a:gd name="connsiteY435" fmla="*/ 2131778 h 2309176"/>
                  <a:gd name="connsiteX436" fmla="*/ 1302349 w 2088269"/>
                  <a:gd name="connsiteY436" fmla="*/ 2119920 h 2309176"/>
                  <a:gd name="connsiteX437" fmla="*/ 1309825 w 2088269"/>
                  <a:gd name="connsiteY437" fmla="*/ 2094915 h 2309176"/>
                  <a:gd name="connsiteX438" fmla="*/ 1309051 w 2088269"/>
                  <a:gd name="connsiteY438" fmla="*/ 2085377 h 2309176"/>
                  <a:gd name="connsiteX439" fmla="*/ 1300029 w 2088269"/>
                  <a:gd name="connsiteY439" fmla="*/ 2088212 h 2309176"/>
                  <a:gd name="connsiteX440" fmla="*/ 1290748 w 2088269"/>
                  <a:gd name="connsiteY440" fmla="*/ 2094657 h 2309176"/>
                  <a:gd name="connsiteX441" fmla="*/ 1276570 w 2088269"/>
                  <a:gd name="connsiteY441" fmla="*/ 2098524 h 2309176"/>
                  <a:gd name="connsiteX442" fmla="*/ 1265485 w 2088269"/>
                  <a:gd name="connsiteY442" fmla="*/ 2084861 h 2309176"/>
                  <a:gd name="connsiteX443" fmla="*/ 1271414 w 2088269"/>
                  <a:gd name="connsiteY443" fmla="*/ 2070167 h 2309176"/>
                  <a:gd name="connsiteX444" fmla="*/ 1309309 w 2088269"/>
                  <a:gd name="connsiteY444" fmla="*/ 2025570 h 2309176"/>
                  <a:gd name="connsiteX445" fmla="*/ 1325550 w 2088269"/>
                  <a:gd name="connsiteY445" fmla="*/ 2006494 h 2309176"/>
                  <a:gd name="connsiteX446" fmla="*/ 1348493 w 2088269"/>
                  <a:gd name="connsiteY446" fmla="*/ 1926064 h 2309176"/>
                  <a:gd name="connsiteX447" fmla="*/ 1348493 w 2088269"/>
                  <a:gd name="connsiteY447" fmla="*/ 1914979 h 2309176"/>
                  <a:gd name="connsiteX448" fmla="*/ 1345142 w 2088269"/>
                  <a:gd name="connsiteY448" fmla="*/ 1908019 h 2309176"/>
                  <a:gd name="connsiteX449" fmla="*/ 1339470 w 2088269"/>
                  <a:gd name="connsiteY449" fmla="*/ 1911886 h 2309176"/>
                  <a:gd name="connsiteX450" fmla="*/ 1325808 w 2088269"/>
                  <a:gd name="connsiteY450" fmla="*/ 1928126 h 2309176"/>
                  <a:gd name="connsiteX451" fmla="*/ 1268836 w 2088269"/>
                  <a:gd name="connsiteY451" fmla="*/ 1929931 h 2309176"/>
                  <a:gd name="connsiteX452" fmla="*/ 1236871 w 2088269"/>
                  <a:gd name="connsiteY452" fmla="*/ 1875022 h 2309176"/>
                  <a:gd name="connsiteX453" fmla="*/ 1253885 w 2088269"/>
                  <a:gd name="connsiteY453" fmla="*/ 1863937 h 2309176"/>
                  <a:gd name="connsiteX454" fmla="*/ 1328128 w 2088269"/>
                  <a:gd name="connsiteY454" fmla="*/ 1864453 h 2309176"/>
                  <a:gd name="connsiteX455" fmla="*/ 1336635 w 2088269"/>
                  <a:gd name="connsiteY455" fmla="*/ 1857235 h 2309176"/>
                  <a:gd name="connsiteX456" fmla="*/ 1327870 w 2088269"/>
                  <a:gd name="connsiteY456" fmla="*/ 1850017 h 2309176"/>
                  <a:gd name="connsiteX457" fmla="*/ 1299771 w 2088269"/>
                  <a:gd name="connsiteY457" fmla="*/ 1843314 h 2309176"/>
                  <a:gd name="connsiteX458" fmla="*/ 1264196 w 2088269"/>
                  <a:gd name="connsiteY458" fmla="*/ 1829394 h 2309176"/>
                  <a:gd name="connsiteX459" fmla="*/ 1251565 w 2088269"/>
                  <a:gd name="connsiteY459" fmla="*/ 1804130 h 2309176"/>
                  <a:gd name="connsiteX460" fmla="*/ 1277601 w 2088269"/>
                  <a:gd name="connsiteY460" fmla="*/ 1797943 h 2309176"/>
                  <a:gd name="connsiteX461" fmla="*/ 1305442 w 2088269"/>
                  <a:gd name="connsiteY461" fmla="*/ 1810833 h 2309176"/>
                  <a:gd name="connsiteX462" fmla="*/ 1354680 w 2088269"/>
                  <a:gd name="connsiteY462" fmla="*/ 1818309 h 2309176"/>
                  <a:gd name="connsiteX463" fmla="*/ 1362156 w 2088269"/>
                  <a:gd name="connsiteY463" fmla="*/ 1803099 h 2309176"/>
                  <a:gd name="connsiteX464" fmla="*/ 1361898 w 2088269"/>
                  <a:gd name="connsiteY464" fmla="*/ 1787632 h 2309176"/>
                  <a:gd name="connsiteX465" fmla="*/ 1376076 w 2088269"/>
                  <a:gd name="connsiteY465" fmla="*/ 1715194 h 2309176"/>
                  <a:gd name="connsiteX466" fmla="*/ 1373498 w 2088269"/>
                  <a:gd name="connsiteY466" fmla="*/ 1654871 h 2309176"/>
                  <a:gd name="connsiteX467" fmla="*/ 1364733 w 2088269"/>
                  <a:gd name="connsiteY467" fmla="*/ 1642755 h 2309176"/>
                  <a:gd name="connsiteX468" fmla="*/ 1351071 w 2088269"/>
                  <a:gd name="connsiteY468" fmla="*/ 1650489 h 2309176"/>
                  <a:gd name="connsiteX469" fmla="*/ 1334572 w 2088269"/>
                  <a:gd name="connsiteY469" fmla="*/ 1677557 h 2309176"/>
                  <a:gd name="connsiteX470" fmla="*/ 1315238 w 2088269"/>
                  <a:gd name="connsiteY470" fmla="*/ 1703851 h 2309176"/>
                  <a:gd name="connsiteX471" fmla="*/ 1300287 w 2088269"/>
                  <a:gd name="connsiteY471" fmla="*/ 1701789 h 2309176"/>
                  <a:gd name="connsiteX472" fmla="*/ 1298740 w 2088269"/>
                  <a:gd name="connsiteY472" fmla="*/ 1697406 h 2309176"/>
                  <a:gd name="connsiteX473" fmla="*/ 1285077 w 2088269"/>
                  <a:gd name="connsiteY473" fmla="*/ 1693282 h 2309176"/>
                  <a:gd name="connsiteX474" fmla="*/ 1282241 w 2088269"/>
                  <a:gd name="connsiteY474" fmla="*/ 1695602 h 2309176"/>
                  <a:gd name="connsiteX475" fmla="*/ 1262134 w 2088269"/>
                  <a:gd name="connsiteY475" fmla="*/ 1697664 h 2309176"/>
                  <a:gd name="connsiteX476" fmla="*/ 1253369 w 2088269"/>
                  <a:gd name="connsiteY476" fmla="*/ 1678072 h 2309176"/>
                  <a:gd name="connsiteX477" fmla="*/ 1260845 w 2088269"/>
                  <a:gd name="connsiteY477" fmla="*/ 1661058 h 2309176"/>
                  <a:gd name="connsiteX478" fmla="*/ 1279406 w 2088269"/>
                  <a:gd name="connsiteY478" fmla="*/ 1631928 h 2309176"/>
                  <a:gd name="connsiteX479" fmla="*/ 1269352 w 2088269"/>
                  <a:gd name="connsiteY479" fmla="*/ 1614141 h 2309176"/>
                  <a:gd name="connsiteX480" fmla="*/ 1231199 w 2088269"/>
                  <a:gd name="connsiteY480" fmla="*/ 1612336 h 2309176"/>
                  <a:gd name="connsiteX481" fmla="*/ 1211608 w 2088269"/>
                  <a:gd name="connsiteY481" fmla="*/ 1612079 h 2309176"/>
                  <a:gd name="connsiteX482" fmla="*/ 1195883 w 2088269"/>
                  <a:gd name="connsiteY482" fmla="*/ 1588104 h 2309176"/>
                  <a:gd name="connsiteX483" fmla="*/ 1198460 w 2088269"/>
                  <a:gd name="connsiteY483" fmla="*/ 1579082 h 2309176"/>
                  <a:gd name="connsiteX484" fmla="*/ 1214443 w 2088269"/>
                  <a:gd name="connsiteY484" fmla="*/ 1566708 h 2309176"/>
                  <a:gd name="connsiteX485" fmla="*/ 1236871 w 2088269"/>
                  <a:gd name="connsiteY485" fmla="*/ 1567739 h 2309176"/>
                  <a:gd name="connsiteX486" fmla="*/ 1243573 w 2088269"/>
                  <a:gd name="connsiteY486" fmla="*/ 1564388 h 2309176"/>
                  <a:gd name="connsiteX487" fmla="*/ 1239449 w 2088269"/>
                  <a:gd name="connsiteY487" fmla="*/ 1558717 h 2309176"/>
                  <a:gd name="connsiteX488" fmla="*/ 1213154 w 2088269"/>
                  <a:gd name="connsiteY488" fmla="*/ 1542734 h 2309176"/>
                  <a:gd name="connsiteX489" fmla="*/ 1206710 w 2088269"/>
                  <a:gd name="connsiteY489" fmla="*/ 1527009 h 2309176"/>
                  <a:gd name="connsiteX490" fmla="*/ 1221404 w 2088269"/>
                  <a:gd name="connsiteY490" fmla="*/ 1520822 h 2309176"/>
                  <a:gd name="connsiteX491" fmla="*/ 1268836 w 2088269"/>
                  <a:gd name="connsiteY491" fmla="*/ 1531133 h 2309176"/>
                  <a:gd name="connsiteX492" fmla="*/ 1289202 w 2088269"/>
                  <a:gd name="connsiteY492" fmla="*/ 1543765 h 2309176"/>
                  <a:gd name="connsiteX493" fmla="*/ 1346173 w 2088269"/>
                  <a:gd name="connsiteY493" fmla="*/ 1560005 h 2309176"/>
                  <a:gd name="connsiteX494" fmla="*/ 1365765 w 2088269"/>
                  <a:gd name="connsiteY494" fmla="*/ 1537578 h 2309176"/>
                  <a:gd name="connsiteX495" fmla="*/ 1366022 w 2088269"/>
                  <a:gd name="connsiteY495" fmla="*/ 1488083 h 2309176"/>
                  <a:gd name="connsiteX496" fmla="*/ 1360867 w 2088269"/>
                  <a:gd name="connsiteY496" fmla="*/ 1476482 h 2309176"/>
                  <a:gd name="connsiteX497" fmla="*/ 1333541 w 2088269"/>
                  <a:gd name="connsiteY497" fmla="*/ 1447095 h 2309176"/>
                  <a:gd name="connsiteX498" fmla="*/ 1230684 w 2088269"/>
                  <a:gd name="connsiteY498" fmla="*/ 1356353 h 2309176"/>
                  <a:gd name="connsiteX499" fmla="*/ 1135302 w 2088269"/>
                  <a:gd name="connsiteY499" fmla="*/ 1276697 h 2309176"/>
                  <a:gd name="connsiteX500" fmla="*/ 1102821 w 2088269"/>
                  <a:gd name="connsiteY500" fmla="*/ 1256847 h 2309176"/>
                  <a:gd name="connsiteX501" fmla="*/ 1081425 w 2088269"/>
                  <a:gd name="connsiteY501" fmla="*/ 1248082 h 2309176"/>
                  <a:gd name="connsiteX502" fmla="*/ 1010791 w 2088269"/>
                  <a:gd name="connsiteY502" fmla="*/ 1248340 h 2309176"/>
                  <a:gd name="connsiteX503" fmla="*/ 1000737 w 2088269"/>
                  <a:gd name="connsiteY503" fmla="*/ 1253238 h 2309176"/>
                  <a:gd name="connsiteX504" fmla="*/ 888600 w 2088269"/>
                  <a:gd name="connsiteY504" fmla="*/ 1343464 h 2309176"/>
                  <a:gd name="connsiteX505" fmla="*/ 795280 w 2088269"/>
                  <a:gd name="connsiteY505" fmla="*/ 1421058 h 2309176"/>
                  <a:gd name="connsiteX506" fmla="*/ 744239 w 2088269"/>
                  <a:gd name="connsiteY506" fmla="*/ 1471842 h 2309176"/>
                  <a:gd name="connsiteX507" fmla="*/ 739341 w 2088269"/>
                  <a:gd name="connsiteY507" fmla="*/ 1477513 h 2309176"/>
                  <a:gd name="connsiteX508" fmla="*/ 723873 w 2088269"/>
                  <a:gd name="connsiteY508" fmla="*/ 1516955 h 2309176"/>
                  <a:gd name="connsiteX509" fmla="*/ 722584 w 2088269"/>
                  <a:gd name="connsiteY509" fmla="*/ 1544023 h 2309176"/>
                  <a:gd name="connsiteX510" fmla="*/ 747332 w 2088269"/>
                  <a:gd name="connsiteY510" fmla="*/ 1572379 h 2309176"/>
                  <a:gd name="connsiteX511" fmla="*/ 807139 w 2088269"/>
                  <a:gd name="connsiteY511" fmla="*/ 1550983 h 2309176"/>
                  <a:gd name="connsiteX512" fmla="*/ 822864 w 2088269"/>
                  <a:gd name="connsiteY512" fmla="*/ 1542992 h 2309176"/>
                  <a:gd name="connsiteX513" fmla="*/ 867719 w 2088269"/>
                  <a:gd name="connsiteY513" fmla="*/ 1533453 h 2309176"/>
                  <a:gd name="connsiteX514" fmla="*/ 882413 w 2088269"/>
                  <a:gd name="connsiteY514" fmla="*/ 1539382 h 2309176"/>
                  <a:gd name="connsiteX515" fmla="*/ 876484 w 2088269"/>
                  <a:gd name="connsiteY515" fmla="*/ 1555108 h 2309176"/>
                  <a:gd name="connsiteX516" fmla="*/ 852509 w 2088269"/>
                  <a:gd name="connsiteY516" fmla="*/ 1569801 h 2309176"/>
                  <a:gd name="connsiteX517" fmla="*/ 845549 w 2088269"/>
                  <a:gd name="connsiteY517" fmla="*/ 1578308 h 2309176"/>
                  <a:gd name="connsiteX518" fmla="*/ 855603 w 2088269"/>
                  <a:gd name="connsiteY518" fmla="*/ 1580371 h 2309176"/>
                  <a:gd name="connsiteX519" fmla="*/ 882670 w 2088269"/>
                  <a:gd name="connsiteY519" fmla="*/ 1580371 h 2309176"/>
                  <a:gd name="connsiteX520" fmla="*/ 898138 w 2088269"/>
                  <a:gd name="connsiteY520" fmla="*/ 1610016 h 2309176"/>
                  <a:gd name="connsiteX521" fmla="*/ 887569 w 2088269"/>
                  <a:gd name="connsiteY521" fmla="*/ 1616461 h 2309176"/>
                  <a:gd name="connsiteX522" fmla="*/ 858696 w 2088269"/>
                  <a:gd name="connsiteY522" fmla="*/ 1615945 h 2309176"/>
                  <a:gd name="connsiteX523" fmla="*/ 814872 w 2088269"/>
                  <a:gd name="connsiteY523" fmla="*/ 1616461 h 2309176"/>
                  <a:gd name="connsiteX524" fmla="*/ 806881 w 2088269"/>
                  <a:gd name="connsiteY524" fmla="*/ 1633991 h 2309176"/>
                  <a:gd name="connsiteX525" fmla="*/ 826988 w 2088269"/>
                  <a:gd name="connsiteY525" fmla="*/ 1665441 h 2309176"/>
                  <a:gd name="connsiteX526" fmla="*/ 832660 w 2088269"/>
                  <a:gd name="connsiteY526" fmla="*/ 1685806 h 2309176"/>
                  <a:gd name="connsiteX527" fmla="*/ 806623 w 2088269"/>
                  <a:gd name="connsiteY527" fmla="*/ 1698953 h 2309176"/>
                  <a:gd name="connsiteX528" fmla="*/ 804303 w 2088269"/>
                  <a:gd name="connsiteY528" fmla="*/ 1697406 h 2309176"/>
                  <a:gd name="connsiteX529" fmla="*/ 786000 w 2088269"/>
                  <a:gd name="connsiteY529" fmla="*/ 1703078 h 2309176"/>
                  <a:gd name="connsiteX530" fmla="*/ 779813 w 2088269"/>
                  <a:gd name="connsiteY530" fmla="*/ 1709265 h 2309176"/>
                  <a:gd name="connsiteX531" fmla="*/ 769760 w 2088269"/>
                  <a:gd name="connsiteY531" fmla="*/ 1703851 h 2309176"/>
                  <a:gd name="connsiteX532" fmla="*/ 740887 w 2088269"/>
                  <a:gd name="connsiteY532" fmla="*/ 1660285 h 2309176"/>
                  <a:gd name="connsiteX533" fmla="*/ 733154 w 2088269"/>
                  <a:gd name="connsiteY533" fmla="*/ 1648684 h 2309176"/>
                  <a:gd name="connsiteX534" fmla="*/ 713820 w 2088269"/>
                  <a:gd name="connsiteY534" fmla="*/ 1652293 h 2309176"/>
                  <a:gd name="connsiteX535" fmla="*/ 708406 w 2088269"/>
                  <a:gd name="connsiteY535" fmla="*/ 1702047 h 2309176"/>
                  <a:gd name="connsiteX536" fmla="*/ 724647 w 2088269"/>
                  <a:gd name="connsiteY536" fmla="*/ 1790210 h 2309176"/>
                  <a:gd name="connsiteX537" fmla="*/ 723873 w 2088269"/>
                  <a:gd name="connsiteY537" fmla="*/ 1805677 h 2309176"/>
                  <a:gd name="connsiteX538" fmla="*/ 730576 w 2088269"/>
                  <a:gd name="connsiteY538" fmla="*/ 1819082 h 2309176"/>
                  <a:gd name="connsiteX539" fmla="*/ 780071 w 2088269"/>
                  <a:gd name="connsiteY539" fmla="*/ 1812637 h 2309176"/>
                  <a:gd name="connsiteX540" fmla="*/ 820801 w 2088269"/>
                  <a:gd name="connsiteY540" fmla="*/ 1798459 h 2309176"/>
                  <a:gd name="connsiteX541" fmla="*/ 835238 w 2088269"/>
                  <a:gd name="connsiteY541" fmla="*/ 1806708 h 2309176"/>
                  <a:gd name="connsiteX542" fmla="*/ 830597 w 2088269"/>
                  <a:gd name="connsiteY542" fmla="*/ 1822691 h 2309176"/>
                  <a:gd name="connsiteX543" fmla="*/ 786000 w 2088269"/>
                  <a:gd name="connsiteY543" fmla="*/ 1844603 h 2309176"/>
                  <a:gd name="connsiteX544" fmla="*/ 757128 w 2088269"/>
                  <a:gd name="connsiteY544" fmla="*/ 1852079 h 2309176"/>
                  <a:gd name="connsiteX545" fmla="*/ 749652 w 2088269"/>
                  <a:gd name="connsiteY545" fmla="*/ 1859039 h 2309176"/>
                  <a:gd name="connsiteX546" fmla="*/ 756870 w 2088269"/>
                  <a:gd name="connsiteY546" fmla="*/ 1865226 h 2309176"/>
                  <a:gd name="connsiteX547" fmla="*/ 830340 w 2088269"/>
                  <a:gd name="connsiteY547" fmla="*/ 1865999 h 2309176"/>
                  <a:gd name="connsiteX548" fmla="*/ 849931 w 2088269"/>
                  <a:gd name="connsiteY548" fmla="*/ 1878889 h 2309176"/>
                  <a:gd name="connsiteX549" fmla="*/ 835753 w 2088269"/>
                  <a:gd name="connsiteY549" fmla="*/ 1916526 h 2309176"/>
                  <a:gd name="connsiteX550" fmla="*/ 775689 w 2088269"/>
                  <a:gd name="connsiteY550" fmla="*/ 1937407 h 2309176"/>
                  <a:gd name="connsiteX551" fmla="*/ 750941 w 2088269"/>
                  <a:gd name="connsiteY551" fmla="*/ 1918330 h 2309176"/>
                  <a:gd name="connsiteX552" fmla="*/ 747074 w 2088269"/>
                  <a:gd name="connsiteY552" fmla="*/ 1912917 h 2309176"/>
                  <a:gd name="connsiteX553" fmla="*/ 740372 w 2088269"/>
                  <a:gd name="connsiteY553" fmla="*/ 1909308 h 2309176"/>
                  <a:gd name="connsiteX554" fmla="*/ 737020 w 2088269"/>
                  <a:gd name="connsiteY554" fmla="*/ 1916526 h 2309176"/>
                  <a:gd name="connsiteX555" fmla="*/ 739856 w 2088269"/>
                  <a:gd name="connsiteY555" fmla="*/ 1941531 h 2309176"/>
                  <a:gd name="connsiteX556" fmla="*/ 759706 w 2088269"/>
                  <a:gd name="connsiteY556" fmla="*/ 2005720 h 2309176"/>
                  <a:gd name="connsiteX557" fmla="*/ 775946 w 2088269"/>
                  <a:gd name="connsiteY557" fmla="*/ 2025828 h 2309176"/>
                  <a:gd name="connsiteX558" fmla="*/ 815646 w 2088269"/>
                  <a:gd name="connsiteY558" fmla="*/ 2072745 h 2309176"/>
                  <a:gd name="connsiteX559" fmla="*/ 820801 w 2088269"/>
                  <a:gd name="connsiteY559" fmla="*/ 2084861 h 2309176"/>
                  <a:gd name="connsiteX560" fmla="*/ 806881 w 2088269"/>
                  <a:gd name="connsiteY560" fmla="*/ 2100071 h 2309176"/>
                  <a:gd name="connsiteX561" fmla="*/ 789351 w 2088269"/>
                  <a:gd name="connsiteY561" fmla="*/ 2091564 h 2309176"/>
                  <a:gd name="connsiteX562" fmla="*/ 782391 w 2088269"/>
                  <a:gd name="connsiteY562" fmla="*/ 2086923 h 2309176"/>
                  <a:gd name="connsiteX563" fmla="*/ 776978 w 2088269"/>
                  <a:gd name="connsiteY563" fmla="*/ 2086408 h 2309176"/>
                  <a:gd name="connsiteX564" fmla="*/ 775689 w 2088269"/>
                  <a:gd name="connsiteY564" fmla="*/ 2092337 h 2309176"/>
                  <a:gd name="connsiteX565" fmla="*/ 782391 w 2088269"/>
                  <a:gd name="connsiteY565" fmla="*/ 2114764 h 2309176"/>
                  <a:gd name="connsiteX566" fmla="*/ 786258 w 2088269"/>
                  <a:gd name="connsiteY566" fmla="*/ 2131005 h 2309176"/>
                  <a:gd name="connsiteX567" fmla="*/ 772080 w 2088269"/>
                  <a:gd name="connsiteY567" fmla="*/ 2140801 h 2309176"/>
                  <a:gd name="connsiteX568" fmla="*/ 759964 w 2088269"/>
                  <a:gd name="connsiteY568" fmla="*/ 2130747 h 2309176"/>
                  <a:gd name="connsiteX569" fmla="*/ 706086 w 2088269"/>
                  <a:gd name="connsiteY569" fmla="*/ 2059082 h 2309176"/>
                  <a:gd name="connsiteX570" fmla="*/ 684174 w 2088269"/>
                  <a:gd name="connsiteY570" fmla="*/ 2020156 h 2309176"/>
                  <a:gd name="connsiteX571" fmla="*/ 682885 w 2088269"/>
                  <a:gd name="connsiteY571" fmla="*/ 2002111 h 2309176"/>
                  <a:gd name="connsiteX572" fmla="*/ 675409 w 2088269"/>
                  <a:gd name="connsiteY572" fmla="*/ 1927611 h 2309176"/>
                  <a:gd name="connsiteX573" fmla="*/ 672058 w 2088269"/>
                  <a:gd name="connsiteY573" fmla="*/ 1923486 h 2309176"/>
                  <a:gd name="connsiteX574" fmla="*/ 668449 w 2088269"/>
                  <a:gd name="connsiteY574" fmla="*/ 1927095 h 2309176"/>
                  <a:gd name="connsiteX575" fmla="*/ 656591 w 2088269"/>
                  <a:gd name="connsiteY575" fmla="*/ 1945140 h 2309176"/>
                  <a:gd name="connsiteX576" fmla="*/ 648857 w 2088269"/>
                  <a:gd name="connsiteY576" fmla="*/ 1989737 h 2309176"/>
                  <a:gd name="connsiteX577" fmla="*/ 681854 w 2088269"/>
                  <a:gd name="connsiteY577" fmla="*/ 2059598 h 2309176"/>
                  <a:gd name="connsiteX578" fmla="*/ 705055 w 2088269"/>
                  <a:gd name="connsiteY578" fmla="*/ 2108320 h 2309176"/>
                  <a:gd name="connsiteX579" fmla="*/ 703250 w 2088269"/>
                  <a:gd name="connsiteY579" fmla="*/ 2137450 h 2309176"/>
                  <a:gd name="connsiteX580" fmla="*/ 684174 w 2088269"/>
                  <a:gd name="connsiteY580" fmla="*/ 2144668 h 2309176"/>
                  <a:gd name="connsiteX581" fmla="*/ 673089 w 2088269"/>
                  <a:gd name="connsiteY581" fmla="*/ 2140028 h 2309176"/>
                  <a:gd name="connsiteX582" fmla="*/ 660200 w 2088269"/>
                  <a:gd name="connsiteY582" fmla="*/ 2148792 h 2309176"/>
                  <a:gd name="connsiteX583" fmla="*/ 660715 w 2088269"/>
                  <a:gd name="connsiteY583" fmla="*/ 2159877 h 2309176"/>
                  <a:gd name="connsiteX584" fmla="*/ 661231 w 2088269"/>
                  <a:gd name="connsiteY584" fmla="*/ 2196225 h 2309176"/>
                  <a:gd name="connsiteX585" fmla="*/ 640608 w 2088269"/>
                  <a:gd name="connsiteY585" fmla="*/ 2221489 h 2309176"/>
                  <a:gd name="connsiteX586" fmla="*/ 628234 w 2088269"/>
                  <a:gd name="connsiteY586" fmla="*/ 2217880 h 2309176"/>
                  <a:gd name="connsiteX587" fmla="*/ 604518 w 2088269"/>
                  <a:gd name="connsiteY587" fmla="*/ 2177665 h 2309176"/>
                  <a:gd name="connsiteX588" fmla="*/ 595495 w 2088269"/>
                  <a:gd name="connsiteY588" fmla="*/ 2121725 h 2309176"/>
                  <a:gd name="connsiteX589" fmla="*/ 602198 w 2088269"/>
                  <a:gd name="connsiteY589" fmla="*/ 2052895 h 2309176"/>
                  <a:gd name="connsiteX590" fmla="*/ 599620 w 2088269"/>
                  <a:gd name="connsiteY590" fmla="*/ 2034335 h 2309176"/>
                  <a:gd name="connsiteX591" fmla="*/ 586215 w 2088269"/>
                  <a:gd name="connsiteY591" fmla="*/ 2030726 h 2309176"/>
                  <a:gd name="connsiteX592" fmla="*/ 576161 w 2088269"/>
                  <a:gd name="connsiteY592" fmla="*/ 2046193 h 2309176"/>
                  <a:gd name="connsiteX593" fmla="*/ 569716 w 2088269"/>
                  <a:gd name="connsiteY593" fmla="*/ 2078159 h 2309176"/>
                  <a:gd name="connsiteX594" fmla="*/ 569716 w 2088269"/>
                  <a:gd name="connsiteY594" fmla="*/ 2138997 h 2309176"/>
                  <a:gd name="connsiteX595" fmla="*/ 563272 w 2088269"/>
                  <a:gd name="connsiteY595" fmla="*/ 2166838 h 2309176"/>
                  <a:gd name="connsiteX596" fmla="*/ 546773 w 2088269"/>
                  <a:gd name="connsiteY596" fmla="*/ 2179727 h 2309176"/>
                  <a:gd name="connsiteX597" fmla="*/ 534142 w 2088269"/>
                  <a:gd name="connsiteY597" fmla="*/ 2169158 h 2309176"/>
                  <a:gd name="connsiteX598" fmla="*/ 532337 w 2088269"/>
                  <a:gd name="connsiteY598" fmla="*/ 2145183 h 2309176"/>
                  <a:gd name="connsiteX599" fmla="*/ 524088 w 2088269"/>
                  <a:gd name="connsiteY599" fmla="*/ 2132036 h 2309176"/>
                  <a:gd name="connsiteX600" fmla="*/ 514808 w 2088269"/>
                  <a:gd name="connsiteY600" fmla="*/ 2129201 h 2309176"/>
                  <a:gd name="connsiteX601" fmla="*/ 510425 w 2088269"/>
                  <a:gd name="connsiteY601" fmla="*/ 2138739 h 2309176"/>
                  <a:gd name="connsiteX602" fmla="*/ 519448 w 2088269"/>
                  <a:gd name="connsiteY602" fmla="*/ 2167095 h 2309176"/>
                  <a:gd name="connsiteX603" fmla="*/ 527697 w 2088269"/>
                  <a:gd name="connsiteY603" fmla="*/ 2188750 h 2309176"/>
                  <a:gd name="connsiteX604" fmla="*/ 510167 w 2088269"/>
                  <a:gd name="connsiteY604" fmla="*/ 2222520 h 2309176"/>
                  <a:gd name="connsiteX605" fmla="*/ 487998 w 2088269"/>
                  <a:gd name="connsiteY605" fmla="*/ 2208599 h 2309176"/>
                  <a:gd name="connsiteX606" fmla="*/ 489802 w 2088269"/>
                  <a:gd name="connsiteY606" fmla="*/ 2187203 h 2309176"/>
                  <a:gd name="connsiteX607" fmla="*/ 490575 w 2088269"/>
                  <a:gd name="connsiteY607" fmla="*/ 2183594 h 2309176"/>
                  <a:gd name="connsiteX608" fmla="*/ 487740 w 2088269"/>
                  <a:gd name="connsiteY608" fmla="*/ 2177407 h 2309176"/>
                  <a:gd name="connsiteX609" fmla="*/ 482842 w 2088269"/>
                  <a:gd name="connsiteY609" fmla="*/ 2181789 h 2309176"/>
                  <a:gd name="connsiteX610" fmla="*/ 479748 w 2088269"/>
                  <a:gd name="connsiteY610" fmla="*/ 2199319 h 2309176"/>
                  <a:gd name="connsiteX611" fmla="*/ 470726 w 2088269"/>
                  <a:gd name="connsiteY611" fmla="*/ 2231542 h 2309176"/>
                  <a:gd name="connsiteX612" fmla="*/ 457321 w 2088269"/>
                  <a:gd name="connsiteY612" fmla="*/ 2241854 h 2309176"/>
                  <a:gd name="connsiteX613" fmla="*/ 444689 w 2088269"/>
                  <a:gd name="connsiteY613" fmla="*/ 2230769 h 2309176"/>
                  <a:gd name="connsiteX614" fmla="*/ 437471 w 2088269"/>
                  <a:gd name="connsiteY614" fmla="*/ 2196225 h 2309176"/>
                  <a:gd name="connsiteX615" fmla="*/ 439018 w 2088269"/>
                  <a:gd name="connsiteY615" fmla="*/ 2145957 h 2309176"/>
                  <a:gd name="connsiteX616" fmla="*/ 474593 w 2088269"/>
                  <a:gd name="connsiteY616" fmla="*/ 2093110 h 2309176"/>
                  <a:gd name="connsiteX617" fmla="*/ 503980 w 2088269"/>
                  <a:gd name="connsiteY617" fmla="*/ 2071456 h 2309176"/>
                  <a:gd name="connsiteX618" fmla="*/ 511972 w 2088269"/>
                  <a:gd name="connsiteY618" fmla="*/ 2028406 h 2309176"/>
                  <a:gd name="connsiteX619" fmla="*/ 509652 w 2088269"/>
                  <a:gd name="connsiteY619" fmla="*/ 1969888 h 2309176"/>
                  <a:gd name="connsiteX620" fmla="*/ 539297 w 2088269"/>
                  <a:gd name="connsiteY620" fmla="*/ 1904410 h 2309176"/>
                  <a:gd name="connsiteX621" fmla="*/ 544969 w 2088269"/>
                  <a:gd name="connsiteY621" fmla="*/ 1882756 h 2309176"/>
                  <a:gd name="connsiteX622" fmla="*/ 544969 w 2088269"/>
                  <a:gd name="connsiteY622" fmla="*/ 1874764 h 2309176"/>
                  <a:gd name="connsiteX623" fmla="*/ 539040 w 2088269"/>
                  <a:gd name="connsiteY623" fmla="*/ 1877600 h 2309176"/>
                  <a:gd name="connsiteX624" fmla="*/ 488771 w 2088269"/>
                  <a:gd name="connsiteY624" fmla="*/ 1981488 h 2309176"/>
                  <a:gd name="connsiteX625" fmla="*/ 475882 w 2088269"/>
                  <a:gd name="connsiteY625" fmla="*/ 2057020 h 2309176"/>
                  <a:gd name="connsiteX626" fmla="*/ 454743 w 2088269"/>
                  <a:gd name="connsiteY626" fmla="*/ 2094657 h 2309176"/>
                  <a:gd name="connsiteX627" fmla="*/ 442885 w 2088269"/>
                  <a:gd name="connsiteY627" fmla="*/ 2101617 h 2309176"/>
                  <a:gd name="connsiteX628" fmla="*/ 410404 w 2088269"/>
                  <a:gd name="connsiteY628" fmla="*/ 2125076 h 2309176"/>
                  <a:gd name="connsiteX629" fmla="*/ 400092 w 2088269"/>
                  <a:gd name="connsiteY629" fmla="*/ 2135903 h 2309176"/>
                  <a:gd name="connsiteX630" fmla="*/ 385140 w 2088269"/>
                  <a:gd name="connsiteY630" fmla="*/ 2139770 h 2309176"/>
                  <a:gd name="connsiteX631" fmla="*/ 379985 w 2088269"/>
                  <a:gd name="connsiteY631" fmla="*/ 2125076 h 2309176"/>
                  <a:gd name="connsiteX632" fmla="*/ 389523 w 2088269"/>
                  <a:gd name="connsiteY632" fmla="*/ 2092079 h 2309176"/>
                  <a:gd name="connsiteX633" fmla="*/ 392358 w 2088269"/>
                  <a:gd name="connsiteY633" fmla="*/ 2083314 h 2309176"/>
                  <a:gd name="connsiteX634" fmla="*/ 384883 w 2088269"/>
                  <a:gd name="connsiteY634" fmla="*/ 2084603 h 2309176"/>
                  <a:gd name="connsiteX635" fmla="*/ 369157 w 2088269"/>
                  <a:gd name="connsiteY635" fmla="*/ 2076870 h 2309176"/>
                  <a:gd name="connsiteX636" fmla="*/ 368642 w 2088269"/>
                  <a:gd name="connsiteY636" fmla="*/ 2046966 h 2309176"/>
                  <a:gd name="connsiteX637" fmla="*/ 396999 w 2088269"/>
                  <a:gd name="connsiteY637" fmla="*/ 1955452 h 2309176"/>
                  <a:gd name="connsiteX638" fmla="*/ 460930 w 2088269"/>
                  <a:gd name="connsiteY638" fmla="*/ 1862906 h 2309176"/>
                  <a:gd name="connsiteX639" fmla="*/ 478202 w 2088269"/>
                  <a:gd name="connsiteY639" fmla="*/ 1830167 h 2309176"/>
                  <a:gd name="connsiteX640" fmla="*/ 463508 w 2088269"/>
                  <a:gd name="connsiteY640" fmla="*/ 1805162 h 2309176"/>
                  <a:gd name="connsiteX641" fmla="*/ 385914 w 2088269"/>
                  <a:gd name="connsiteY641" fmla="*/ 1874764 h 2309176"/>
                  <a:gd name="connsiteX642" fmla="*/ 364775 w 2088269"/>
                  <a:gd name="connsiteY642" fmla="*/ 1961381 h 2309176"/>
                  <a:gd name="connsiteX643" fmla="*/ 336161 w 2088269"/>
                  <a:gd name="connsiteY643" fmla="*/ 1998244 h 2309176"/>
                  <a:gd name="connsiteX644" fmla="*/ 321725 w 2088269"/>
                  <a:gd name="connsiteY644" fmla="*/ 2024281 h 2309176"/>
                  <a:gd name="connsiteX645" fmla="*/ 319404 w 2088269"/>
                  <a:gd name="connsiteY645" fmla="*/ 2057278 h 2309176"/>
                  <a:gd name="connsiteX646" fmla="*/ 328427 w 2088269"/>
                  <a:gd name="connsiteY646" fmla="*/ 2155495 h 2309176"/>
                  <a:gd name="connsiteX647" fmla="*/ 324045 w 2088269"/>
                  <a:gd name="connsiteY647" fmla="*/ 2174571 h 2309176"/>
                  <a:gd name="connsiteX648" fmla="*/ 289759 w 2088269"/>
                  <a:gd name="connsiteY648" fmla="*/ 2181016 h 2309176"/>
                  <a:gd name="connsiteX649" fmla="*/ 294657 w 2088269"/>
                  <a:gd name="connsiteY649" fmla="*/ 2214528 h 2309176"/>
                  <a:gd name="connsiteX650" fmla="*/ 282283 w 2088269"/>
                  <a:gd name="connsiteY650" fmla="*/ 2240565 h 2309176"/>
                  <a:gd name="connsiteX651" fmla="*/ 245419 w 2088269"/>
                  <a:gd name="connsiteY651" fmla="*/ 2223293 h 2309176"/>
                  <a:gd name="connsiteX652" fmla="*/ 239232 w 2088269"/>
                  <a:gd name="connsiteY652" fmla="*/ 2182820 h 2309176"/>
                  <a:gd name="connsiteX653" fmla="*/ 235881 w 2088269"/>
                  <a:gd name="connsiteY653" fmla="*/ 2150855 h 2309176"/>
                  <a:gd name="connsiteX654" fmla="*/ 229952 w 2088269"/>
                  <a:gd name="connsiteY654" fmla="*/ 2173540 h 2309176"/>
                  <a:gd name="connsiteX655" fmla="*/ 209071 w 2088269"/>
                  <a:gd name="connsiteY655" fmla="*/ 2265570 h 2309176"/>
                  <a:gd name="connsiteX656" fmla="*/ 193088 w 2088269"/>
                  <a:gd name="connsiteY656" fmla="*/ 2274335 h 2309176"/>
                  <a:gd name="connsiteX657" fmla="*/ 155967 w 2088269"/>
                  <a:gd name="connsiteY657" fmla="*/ 2285420 h 2309176"/>
                  <a:gd name="connsiteX658" fmla="*/ 141789 w 2088269"/>
                  <a:gd name="connsiteY658" fmla="*/ 2302692 h 2309176"/>
                  <a:gd name="connsiteX659" fmla="*/ 114205 w 2088269"/>
                  <a:gd name="connsiteY659" fmla="*/ 2293669 h 2309176"/>
                  <a:gd name="connsiteX660" fmla="*/ 112401 w 2088269"/>
                  <a:gd name="connsiteY660" fmla="*/ 2272273 h 2309176"/>
                  <a:gd name="connsiteX661" fmla="*/ 101832 w 2088269"/>
                  <a:gd name="connsiteY661" fmla="*/ 2264281 h 2309176"/>
                  <a:gd name="connsiteX662" fmla="*/ 83529 w 2088269"/>
                  <a:gd name="connsiteY662" fmla="*/ 2259899 h 2309176"/>
                  <a:gd name="connsiteX663" fmla="*/ 81209 w 2088269"/>
                  <a:gd name="connsiteY663" fmla="*/ 2240565 h 2309176"/>
                  <a:gd name="connsiteX664" fmla="*/ 107245 w 2088269"/>
                  <a:gd name="connsiteY664" fmla="*/ 2199834 h 2309176"/>
                  <a:gd name="connsiteX665" fmla="*/ 155967 w 2088269"/>
                  <a:gd name="connsiteY665" fmla="*/ 2141832 h 2309176"/>
                  <a:gd name="connsiteX666" fmla="*/ 163958 w 2088269"/>
                  <a:gd name="connsiteY666" fmla="*/ 2135387 h 2309176"/>
                  <a:gd name="connsiteX667" fmla="*/ 198760 w 2088269"/>
                  <a:gd name="connsiteY667" fmla="*/ 2091564 h 2309176"/>
                  <a:gd name="connsiteX668" fmla="*/ 213969 w 2088269"/>
                  <a:gd name="connsiteY668" fmla="*/ 2053411 h 2309176"/>
                  <a:gd name="connsiteX669" fmla="*/ 231241 w 2088269"/>
                  <a:gd name="connsiteY669" fmla="*/ 2024796 h 2309176"/>
                  <a:gd name="connsiteX670" fmla="*/ 235108 w 2088269"/>
                  <a:gd name="connsiteY670" fmla="*/ 2019641 h 2309176"/>
                  <a:gd name="connsiteX671" fmla="*/ 235366 w 2088269"/>
                  <a:gd name="connsiteY671" fmla="*/ 2006236 h 2309176"/>
                  <a:gd name="connsiteX672" fmla="*/ 222734 w 2088269"/>
                  <a:gd name="connsiteY672" fmla="*/ 2002111 h 2309176"/>
                  <a:gd name="connsiteX673" fmla="*/ 198502 w 2088269"/>
                  <a:gd name="connsiteY673" fmla="*/ 2011907 h 2309176"/>
                  <a:gd name="connsiteX674" fmla="*/ 163958 w 2088269"/>
                  <a:gd name="connsiteY674" fmla="*/ 2060371 h 2309176"/>
                  <a:gd name="connsiteX675" fmla="*/ 109308 w 2088269"/>
                  <a:gd name="connsiteY675" fmla="*/ 2113218 h 2309176"/>
                  <a:gd name="connsiteX676" fmla="*/ 84302 w 2088269"/>
                  <a:gd name="connsiteY676" fmla="*/ 2092595 h 2309176"/>
                  <a:gd name="connsiteX677" fmla="*/ 97707 w 2088269"/>
                  <a:gd name="connsiteY677" fmla="*/ 2059598 h 2309176"/>
                  <a:gd name="connsiteX678" fmla="*/ 100543 w 2088269"/>
                  <a:gd name="connsiteY678" fmla="*/ 2053411 h 2309176"/>
                  <a:gd name="connsiteX679" fmla="*/ 93582 w 2088269"/>
                  <a:gd name="connsiteY679" fmla="*/ 2052638 h 2309176"/>
                  <a:gd name="connsiteX680" fmla="*/ 66257 w 2088269"/>
                  <a:gd name="connsiteY680" fmla="*/ 2058824 h 2309176"/>
                  <a:gd name="connsiteX681" fmla="*/ 47181 w 2088269"/>
                  <a:gd name="connsiteY681" fmla="*/ 2055731 h 2309176"/>
                  <a:gd name="connsiteX682" fmla="*/ 44603 w 2088269"/>
                  <a:gd name="connsiteY682" fmla="*/ 2035108 h 2309176"/>
                  <a:gd name="connsiteX683" fmla="*/ 48727 w 2088269"/>
                  <a:gd name="connsiteY683" fmla="*/ 2014485 h 2309176"/>
                  <a:gd name="connsiteX684" fmla="*/ 58523 w 2088269"/>
                  <a:gd name="connsiteY684" fmla="*/ 1990253 h 2309176"/>
                  <a:gd name="connsiteX685" fmla="*/ 115494 w 2088269"/>
                  <a:gd name="connsiteY685" fmla="*/ 1975559 h 2309176"/>
                  <a:gd name="connsiteX686" fmla="*/ 143593 w 2088269"/>
                  <a:gd name="connsiteY686" fmla="*/ 1968857 h 2309176"/>
                  <a:gd name="connsiteX687" fmla="*/ 155194 w 2088269"/>
                  <a:gd name="connsiteY687" fmla="*/ 1945914 h 2309176"/>
                  <a:gd name="connsiteX688" fmla="*/ 156740 w 2088269"/>
                  <a:gd name="connsiteY688" fmla="*/ 1926064 h 2309176"/>
                  <a:gd name="connsiteX689" fmla="*/ 182261 w 2088269"/>
                  <a:gd name="connsiteY689" fmla="*/ 1921939 h 2309176"/>
                  <a:gd name="connsiteX690" fmla="*/ 210360 w 2088269"/>
                  <a:gd name="connsiteY690" fmla="*/ 1952874 h 2309176"/>
                  <a:gd name="connsiteX691" fmla="*/ 234592 w 2088269"/>
                  <a:gd name="connsiteY691" fmla="*/ 1969372 h 2309176"/>
                  <a:gd name="connsiteX692" fmla="*/ 267589 w 2088269"/>
                  <a:gd name="connsiteY692" fmla="*/ 1944367 h 2309176"/>
                  <a:gd name="connsiteX693" fmla="*/ 284345 w 2088269"/>
                  <a:gd name="connsiteY693" fmla="*/ 1912143 h 2309176"/>
                  <a:gd name="connsiteX694" fmla="*/ 275323 w 2088269"/>
                  <a:gd name="connsiteY694" fmla="*/ 1919877 h 2309176"/>
                  <a:gd name="connsiteX695" fmla="*/ 238459 w 2088269"/>
                  <a:gd name="connsiteY695" fmla="*/ 1926579 h 2309176"/>
                  <a:gd name="connsiteX696" fmla="*/ 228405 w 2088269"/>
                  <a:gd name="connsiteY696" fmla="*/ 1895903 h 2309176"/>
                  <a:gd name="connsiteX697" fmla="*/ 265269 w 2088269"/>
                  <a:gd name="connsiteY697" fmla="*/ 1856719 h 2309176"/>
                  <a:gd name="connsiteX698" fmla="*/ 275065 w 2088269"/>
                  <a:gd name="connsiteY698" fmla="*/ 1842541 h 2309176"/>
                  <a:gd name="connsiteX699" fmla="*/ 280994 w 2088269"/>
                  <a:gd name="connsiteY699" fmla="*/ 1827074 h 2309176"/>
                  <a:gd name="connsiteX700" fmla="*/ 282541 w 2088269"/>
                  <a:gd name="connsiteY700" fmla="*/ 1816762 h 2309176"/>
                  <a:gd name="connsiteX701" fmla="*/ 271456 w 2088269"/>
                  <a:gd name="connsiteY701" fmla="*/ 1817793 h 2309176"/>
                  <a:gd name="connsiteX702" fmla="*/ 196182 w 2088269"/>
                  <a:gd name="connsiteY702" fmla="*/ 1864195 h 2309176"/>
                  <a:gd name="connsiteX703" fmla="*/ 165505 w 2088269"/>
                  <a:gd name="connsiteY703" fmla="*/ 1891520 h 2309176"/>
                  <a:gd name="connsiteX704" fmla="*/ 153905 w 2088269"/>
                  <a:gd name="connsiteY704" fmla="*/ 1896418 h 2309176"/>
                  <a:gd name="connsiteX705" fmla="*/ 105183 w 2088269"/>
                  <a:gd name="connsiteY705" fmla="*/ 1921166 h 2309176"/>
                  <a:gd name="connsiteX706" fmla="*/ 51563 w 2088269"/>
                  <a:gd name="connsiteY706" fmla="*/ 1952616 h 2309176"/>
                  <a:gd name="connsiteX707" fmla="*/ 9286 w 2088269"/>
                  <a:gd name="connsiteY707" fmla="*/ 1947460 h 2309176"/>
                  <a:gd name="connsiteX708" fmla="*/ 4646 w 2088269"/>
                  <a:gd name="connsiteY708" fmla="*/ 1924517 h 2309176"/>
                  <a:gd name="connsiteX709" fmla="*/ 27589 w 2088269"/>
                  <a:gd name="connsiteY709" fmla="*/ 1895129 h 2309176"/>
                  <a:gd name="connsiteX710" fmla="*/ 23722 w 2088269"/>
                  <a:gd name="connsiteY710" fmla="*/ 1878889 h 2309176"/>
                  <a:gd name="connsiteX711" fmla="*/ 21402 w 2088269"/>
                  <a:gd name="connsiteY711" fmla="*/ 1860844 h 2309176"/>
                  <a:gd name="connsiteX712" fmla="*/ 47181 w 2088269"/>
                  <a:gd name="connsiteY712" fmla="*/ 1842541 h 2309176"/>
                  <a:gd name="connsiteX713" fmla="*/ 59812 w 2088269"/>
                  <a:gd name="connsiteY713" fmla="*/ 1834549 h 2309176"/>
                  <a:gd name="connsiteX714" fmla="*/ 58781 w 2088269"/>
                  <a:gd name="connsiteY714" fmla="*/ 1822175 h 2309176"/>
                  <a:gd name="connsiteX715" fmla="*/ 52852 w 2088269"/>
                  <a:gd name="connsiteY715" fmla="*/ 1819340 h 2309176"/>
                  <a:gd name="connsiteX716" fmla="*/ 50016 w 2088269"/>
                  <a:gd name="connsiteY716" fmla="*/ 1806451 h 2309176"/>
                  <a:gd name="connsiteX717" fmla="*/ 88684 w 2088269"/>
                  <a:gd name="connsiteY717" fmla="*/ 1759791 h 2309176"/>
                  <a:gd name="connsiteX718" fmla="*/ 94098 w 2088269"/>
                  <a:gd name="connsiteY718" fmla="*/ 1754635 h 2309176"/>
                  <a:gd name="connsiteX719" fmla="*/ 103378 w 2088269"/>
                  <a:gd name="connsiteY719" fmla="*/ 1751800 h 2309176"/>
                  <a:gd name="connsiteX720" fmla="*/ 107503 w 2088269"/>
                  <a:gd name="connsiteY720" fmla="*/ 1759533 h 2309176"/>
                  <a:gd name="connsiteX721" fmla="*/ 109050 w 2088269"/>
                  <a:gd name="connsiteY721" fmla="*/ 1770618 h 2309176"/>
                  <a:gd name="connsiteX722" fmla="*/ 153389 w 2088269"/>
                  <a:gd name="connsiteY722" fmla="*/ 1805162 h 2309176"/>
                  <a:gd name="connsiteX723" fmla="*/ 194120 w 2088269"/>
                  <a:gd name="connsiteY723" fmla="*/ 1801552 h 2309176"/>
                  <a:gd name="connsiteX724" fmla="*/ 202369 w 2088269"/>
                  <a:gd name="connsiteY724" fmla="*/ 1795366 h 2309176"/>
                  <a:gd name="connsiteX725" fmla="*/ 194120 w 2088269"/>
                  <a:gd name="connsiteY725" fmla="*/ 1790468 h 2309176"/>
                  <a:gd name="connsiteX726" fmla="*/ 169372 w 2088269"/>
                  <a:gd name="connsiteY726" fmla="*/ 1785054 h 2309176"/>
                  <a:gd name="connsiteX727" fmla="*/ 155967 w 2088269"/>
                  <a:gd name="connsiteY727" fmla="*/ 1771134 h 2309176"/>
                  <a:gd name="connsiteX728" fmla="*/ 171434 w 2088269"/>
                  <a:gd name="connsiteY728" fmla="*/ 1759275 h 2309176"/>
                  <a:gd name="connsiteX729" fmla="*/ 177879 w 2088269"/>
                  <a:gd name="connsiteY729" fmla="*/ 1758760 h 2309176"/>
                  <a:gd name="connsiteX730" fmla="*/ 183550 w 2088269"/>
                  <a:gd name="connsiteY730" fmla="*/ 1746901 h 2309176"/>
                  <a:gd name="connsiteX731" fmla="*/ 172208 w 2088269"/>
                  <a:gd name="connsiteY731" fmla="*/ 1726536 h 2309176"/>
                  <a:gd name="connsiteX732" fmla="*/ 172465 w 2088269"/>
                  <a:gd name="connsiteY732" fmla="*/ 1711585 h 2309176"/>
                  <a:gd name="connsiteX733" fmla="*/ 186902 w 2088269"/>
                  <a:gd name="connsiteY733" fmla="*/ 1708233 h 2309176"/>
                  <a:gd name="connsiteX734" fmla="*/ 206493 w 2088269"/>
                  <a:gd name="connsiteY734" fmla="*/ 1697149 h 2309176"/>
                  <a:gd name="connsiteX735" fmla="*/ 219641 w 2088269"/>
                  <a:gd name="connsiteY735" fmla="*/ 1694571 h 2309176"/>
                  <a:gd name="connsiteX736" fmla="*/ 232272 w 2088269"/>
                  <a:gd name="connsiteY736" fmla="*/ 1694571 h 2309176"/>
                  <a:gd name="connsiteX737" fmla="*/ 237686 w 2088269"/>
                  <a:gd name="connsiteY737" fmla="*/ 1688126 h 2309176"/>
                  <a:gd name="connsiteX738" fmla="*/ 254700 w 2088269"/>
                  <a:gd name="connsiteY738" fmla="*/ 1681939 h 2309176"/>
                  <a:gd name="connsiteX739" fmla="*/ 264753 w 2088269"/>
                  <a:gd name="connsiteY739" fmla="*/ 1697149 h 2309176"/>
                  <a:gd name="connsiteX740" fmla="*/ 262176 w 2088269"/>
                  <a:gd name="connsiteY740" fmla="*/ 1723185 h 2309176"/>
                  <a:gd name="connsiteX741" fmla="*/ 280994 w 2088269"/>
                  <a:gd name="connsiteY741" fmla="*/ 1743550 h 2309176"/>
                  <a:gd name="connsiteX742" fmla="*/ 314249 w 2088269"/>
                  <a:gd name="connsiteY742" fmla="*/ 1734785 h 2309176"/>
                  <a:gd name="connsiteX743" fmla="*/ 425613 w 2088269"/>
                  <a:gd name="connsiteY743" fmla="*/ 1675494 h 2309176"/>
                  <a:gd name="connsiteX744" fmla="*/ 499856 w 2088269"/>
                  <a:gd name="connsiteY744" fmla="*/ 1604345 h 2309176"/>
                  <a:gd name="connsiteX745" fmla="*/ 516096 w 2088269"/>
                  <a:gd name="connsiteY745" fmla="*/ 1588104 h 2309176"/>
                  <a:gd name="connsiteX746" fmla="*/ 577966 w 2088269"/>
                  <a:gd name="connsiteY746" fmla="*/ 1538351 h 2309176"/>
                  <a:gd name="connsiteX747" fmla="*/ 624109 w 2088269"/>
                  <a:gd name="connsiteY747" fmla="*/ 1510510 h 2309176"/>
                  <a:gd name="connsiteX748" fmla="*/ 628234 w 2088269"/>
                  <a:gd name="connsiteY748" fmla="*/ 1508448 h 2309176"/>
                  <a:gd name="connsiteX749" fmla="*/ 632874 w 2088269"/>
                  <a:gd name="connsiteY749" fmla="*/ 1503034 h 2309176"/>
                  <a:gd name="connsiteX750" fmla="*/ 627203 w 2088269"/>
                  <a:gd name="connsiteY750" fmla="*/ 1497621 h 2309176"/>
                  <a:gd name="connsiteX751" fmla="*/ 582863 w 2088269"/>
                  <a:gd name="connsiteY751" fmla="*/ 1494012 h 2309176"/>
                  <a:gd name="connsiteX752" fmla="*/ 533884 w 2088269"/>
                  <a:gd name="connsiteY752" fmla="*/ 1525462 h 2309176"/>
                  <a:gd name="connsiteX753" fmla="*/ 468664 w 2088269"/>
                  <a:gd name="connsiteY753" fmla="*/ 1607181 h 2309176"/>
                  <a:gd name="connsiteX754" fmla="*/ 356010 w 2088269"/>
                  <a:gd name="connsiteY754" fmla="*/ 1677041 h 2309176"/>
                  <a:gd name="connsiteX755" fmla="*/ 325076 w 2088269"/>
                  <a:gd name="connsiteY755" fmla="*/ 1663121 h 2309176"/>
                  <a:gd name="connsiteX756" fmla="*/ 331778 w 2088269"/>
                  <a:gd name="connsiteY756" fmla="*/ 1636826 h 2309176"/>
                  <a:gd name="connsiteX757" fmla="*/ 359362 w 2088269"/>
                  <a:gd name="connsiteY757" fmla="*/ 1614656 h 2309176"/>
                  <a:gd name="connsiteX758" fmla="*/ 368900 w 2088269"/>
                  <a:gd name="connsiteY758" fmla="*/ 1605892 h 2309176"/>
                  <a:gd name="connsiteX759" fmla="*/ 334098 w 2088269"/>
                  <a:gd name="connsiteY759" fmla="*/ 1617234 h 2309176"/>
                  <a:gd name="connsiteX760" fmla="*/ 301617 w 2088269"/>
                  <a:gd name="connsiteY760" fmla="*/ 1643786 h 2309176"/>
                  <a:gd name="connsiteX761" fmla="*/ 262176 w 2088269"/>
                  <a:gd name="connsiteY761" fmla="*/ 1658480 h 2309176"/>
                  <a:gd name="connsiteX762" fmla="*/ 205462 w 2088269"/>
                  <a:gd name="connsiteY762" fmla="*/ 1656160 h 2309176"/>
                  <a:gd name="connsiteX763" fmla="*/ 189737 w 2088269"/>
                  <a:gd name="connsiteY763" fmla="*/ 1650231 h 2309176"/>
                  <a:gd name="connsiteX764" fmla="*/ 188191 w 2088269"/>
                  <a:gd name="connsiteY764" fmla="*/ 1632959 h 2309176"/>
                  <a:gd name="connsiteX765" fmla="*/ 191284 w 2088269"/>
                  <a:gd name="connsiteY765" fmla="*/ 1630639 h 2309176"/>
                  <a:gd name="connsiteX766" fmla="*/ 199018 w 2088269"/>
                  <a:gd name="connsiteY766" fmla="*/ 1622390 h 2309176"/>
                  <a:gd name="connsiteX767" fmla="*/ 187675 w 2088269"/>
                  <a:gd name="connsiteY767" fmla="*/ 1618781 h 2309176"/>
                  <a:gd name="connsiteX768" fmla="*/ 159576 w 2088269"/>
                  <a:gd name="connsiteY768" fmla="*/ 1619555 h 2309176"/>
                  <a:gd name="connsiteX769" fmla="*/ 150038 w 2088269"/>
                  <a:gd name="connsiteY769" fmla="*/ 1615172 h 2309176"/>
                  <a:gd name="connsiteX770" fmla="*/ 151585 w 2088269"/>
                  <a:gd name="connsiteY770" fmla="*/ 1603829 h 2309176"/>
                  <a:gd name="connsiteX771" fmla="*/ 179168 w 2088269"/>
                  <a:gd name="connsiteY771" fmla="*/ 1580371 h 2309176"/>
                  <a:gd name="connsiteX772" fmla="*/ 185097 w 2088269"/>
                  <a:gd name="connsiteY772" fmla="*/ 1571348 h 2309176"/>
                  <a:gd name="connsiteX773" fmla="*/ 175301 w 2088269"/>
                  <a:gd name="connsiteY773" fmla="*/ 1574184 h 2309176"/>
                  <a:gd name="connsiteX774" fmla="*/ 122712 w 2088269"/>
                  <a:gd name="connsiteY774" fmla="*/ 1586815 h 2309176"/>
                  <a:gd name="connsiteX775" fmla="*/ 106214 w 2088269"/>
                  <a:gd name="connsiteY775" fmla="*/ 1561037 h 2309176"/>
                  <a:gd name="connsiteX776" fmla="*/ 126579 w 2088269"/>
                  <a:gd name="connsiteY776" fmla="*/ 1536289 h 2309176"/>
                  <a:gd name="connsiteX777" fmla="*/ 134055 w 2088269"/>
                  <a:gd name="connsiteY777" fmla="*/ 1530876 h 2309176"/>
                  <a:gd name="connsiteX778" fmla="*/ 131219 w 2088269"/>
                  <a:gd name="connsiteY778" fmla="*/ 1509995 h 2309176"/>
                  <a:gd name="connsiteX779" fmla="*/ 108534 w 2088269"/>
                  <a:gd name="connsiteY779" fmla="*/ 1500972 h 2309176"/>
                  <a:gd name="connsiteX780" fmla="*/ 76053 w 2088269"/>
                  <a:gd name="connsiteY780" fmla="*/ 1488856 h 2309176"/>
                  <a:gd name="connsiteX781" fmla="*/ 59554 w 2088269"/>
                  <a:gd name="connsiteY781" fmla="*/ 1480091 h 2309176"/>
                  <a:gd name="connsiteX782" fmla="*/ 52336 w 2088269"/>
                  <a:gd name="connsiteY782" fmla="*/ 1449157 h 2309176"/>
                  <a:gd name="connsiteX783" fmla="*/ 81209 w 2088269"/>
                  <a:gd name="connsiteY783" fmla="*/ 1423636 h 2309176"/>
                  <a:gd name="connsiteX784" fmla="*/ 137664 w 2088269"/>
                  <a:gd name="connsiteY784" fmla="*/ 1404302 h 2309176"/>
                  <a:gd name="connsiteX785" fmla="*/ 201853 w 2088269"/>
                  <a:gd name="connsiteY785" fmla="*/ 1434463 h 2309176"/>
                  <a:gd name="connsiteX786" fmla="*/ 228405 w 2088269"/>
                  <a:gd name="connsiteY786" fmla="*/ 1477256 h 2309176"/>
                  <a:gd name="connsiteX787" fmla="*/ 299813 w 2088269"/>
                  <a:gd name="connsiteY787" fmla="*/ 1501746 h 2309176"/>
                  <a:gd name="connsiteX788" fmla="*/ 311155 w 2088269"/>
                  <a:gd name="connsiteY788" fmla="*/ 1481896 h 2309176"/>
                  <a:gd name="connsiteX789" fmla="*/ 326880 w 2088269"/>
                  <a:gd name="connsiteY789" fmla="*/ 1433174 h 2309176"/>
                  <a:gd name="connsiteX790" fmla="*/ 367353 w 2088269"/>
                  <a:gd name="connsiteY790" fmla="*/ 1425440 h 2309176"/>
                  <a:gd name="connsiteX791" fmla="*/ 385914 w 2088269"/>
                  <a:gd name="connsiteY791" fmla="*/ 1428276 h 2309176"/>
                  <a:gd name="connsiteX792" fmla="*/ 395452 w 2088269"/>
                  <a:gd name="connsiteY792" fmla="*/ 1423378 h 2309176"/>
                  <a:gd name="connsiteX793" fmla="*/ 388234 w 2088269"/>
                  <a:gd name="connsiteY793" fmla="*/ 1416418 h 2309176"/>
                  <a:gd name="connsiteX794" fmla="*/ 330747 w 2088269"/>
                  <a:gd name="connsiteY794" fmla="*/ 1411004 h 2309176"/>
                  <a:gd name="connsiteX795" fmla="*/ 280479 w 2088269"/>
                  <a:gd name="connsiteY795" fmla="*/ 1406622 h 2309176"/>
                  <a:gd name="connsiteX796" fmla="*/ 269651 w 2088269"/>
                  <a:gd name="connsiteY796" fmla="*/ 1395537 h 2309176"/>
                  <a:gd name="connsiteX797" fmla="*/ 279190 w 2088269"/>
                  <a:gd name="connsiteY797" fmla="*/ 1384710 h 2309176"/>
                  <a:gd name="connsiteX798" fmla="*/ 284603 w 2088269"/>
                  <a:gd name="connsiteY798" fmla="*/ 1383163 h 2309176"/>
                  <a:gd name="connsiteX799" fmla="*/ 288728 w 2088269"/>
                  <a:gd name="connsiteY799" fmla="*/ 1381359 h 2309176"/>
                  <a:gd name="connsiteX800" fmla="*/ 268620 w 2088269"/>
                  <a:gd name="connsiteY800" fmla="*/ 1373883 h 2309176"/>
                  <a:gd name="connsiteX801" fmla="*/ 258051 w 2088269"/>
                  <a:gd name="connsiteY801" fmla="*/ 1337019 h 2309176"/>
                  <a:gd name="connsiteX802" fmla="*/ 259855 w 2088269"/>
                  <a:gd name="connsiteY802" fmla="*/ 1322583 h 2309176"/>
                  <a:gd name="connsiteX803" fmla="*/ 253669 w 2088269"/>
                  <a:gd name="connsiteY803" fmla="*/ 1301960 h 2309176"/>
                  <a:gd name="connsiteX804" fmla="*/ 251349 w 2088269"/>
                  <a:gd name="connsiteY804" fmla="*/ 1283657 h 2309176"/>
                  <a:gd name="connsiteX805" fmla="*/ 273003 w 2088269"/>
                  <a:gd name="connsiteY805" fmla="*/ 1269221 h 2309176"/>
                  <a:gd name="connsiteX806" fmla="*/ 362713 w 2088269"/>
                  <a:gd name="connsiteY806" fmla="*/ 1306343 h 2309176"/>
                  <a:gd name="connsiteX807" fmla="*/ 430253 w 2088269"/>
                  <a:gd name="connsiteY807" fmla="*/ 1342433 h 2309176"/>
                  <a:gd name="connsiteX808" fmla="*/ 497278 w 2088269"/>
                  <a:gd name="connsiteY808" fmla="*/ 1354033 h 2309176"/>
                  <a:gd name="connsiteX809" fmla="*/ 517643 w 2088269"/>
                  <a:gd name="connsiteY809" fmla="*/ 1335730 h 2309176"/>
                  <a:gd name="connsiteX810" fmla="*/ 547547 w 2088269"/>
                  <a:gd name="connsiteY810" fmla="*/ 1328512 h 2309176"/>
                  <a:gd name="connsiteX811" fmla="*/ 568170 w 2088269"/>
                  <a:gd name="connsiteY811" fmla="*/ 1355838 h 2309176"/>
                  <a:gd name="connsiteX812" fmla="*/ 624367 w 2088269"/>
                  <a:gd name="connsiteY812" fmla="*/ 1370274 h 2309176"/>
                  <a:gd name="connsiteX813" fmla="*/ 684174 w 2088269"/>
                  <a:gd name="connsiteY813" fmla="*/ 1327223 h 2309176"/>
                  <a:gd name="connsiteX814" fmla="*/ 717429 w 2088269"/>
                  <a:gd name="connsiteY814" fmla="*/ 1304796 h 2309176"/>
                  <a:gd name="connsiteX815" fmla="*/ 729545 w 2088269"/>
                  <a:gd name="connsiteY815" fmla="*/ 1266901 h 2309176"/>
                  <a:gd name="connsiteX816" fmla="*/ 719491 w 2088269"/>
                  <a:gd name="connsiteY816" fmla="*/ 1239060 h 2309176"/>
                  <a:gd name="connsiteX817" fmla="*/ 697321 w 2088269"/>
                  <a:gd name="connsiteY817" fmla="*/ 1224108 h 2309176"/>
                  <a:gd name="connsiteX818" fmla="*/ 672058 w 2088269"/>
                  <a:gd name="connsiteY818" fmla="*/ 1239833 h 2309176"/>
                  <a:gd name="connsiteX819" fmla="*/ 649630 w 2088269"/>
                  <a:gd name="connsiteY819" fmla="*/ 1293969 h 2309176"/>
                  <a:gd name="connsiteX820" fmla="*/ 643959 w 2088269"/>
                  <a:gd name="connsiteY820" fmla="*/ 1303507 h 2309176"/>
                  <a:gd name="connsiteX821" fmla="*/ 615087 w 2088269"/>
                  <a:gd name="connsiteY821" fmla="*/ 1308663 h 2309176"/>
                  <a:gd name="connsiteX822" fmla="*/ 605807 w 2088269"/>
                  <a:gd name="connsiteY822" fmla="*/ 1302218 h 2309176"/>
                  <a:gd name="connsiteX823" fmla="*/ 538782 w 2088269"/>
                  <a:gd name="connsiteY823" fmla="*/ 1286751 h 2309176"/>
                  <a:gd name="connsiteX824" fmla="*/ 483873 w 2088269"/>
                  <a:gd name="connsiteY824" fmla="*/ 1298093 h 2309176"/>
                  <a:gd name="connsiteX825" fmla="*/ 427160 w 2088269"/>
                  <a:gd name="connsiteY825" fmla="*/ 1298351 h 2309176"/>
                  <a:gd name="connsiteX826" fmla="*/ 412724 w 2088269"/>
                  <a:gd name="connsiteY826" fmla="*/ 1287008 h 2309176"/>
                  <a:gd name="connsiteX827" fmla="*/ 420457 w 2088269"/>
                  <a:gd name="connsiteY827" fmla="*/ 1269994 h 2309176"/>
                  <a:gd name="connsiteX828" fmla="*/ 433089 w 2088269"/>
                  <a:gd name="connsiteY828" fmla="*/ 1262261 h 2309176"/>
                  <a:gd name="connsiteX829" fmla="*/ 448298 w 2088269"/>
                  <a:gd name="connsiteY829" fmla="*/ 1257621 h 2309176"/>
                  <a:gd name="connsiteX830" fmla="*/ 455774 w 2088269"/>
                  <a:gd name="connsiteY830" fmla="*/ 1252981 h 2309176"/>
                  <a:gd name="connsiteX831" fmla="*/ 450103 w 2088269"/>
                  <a:gd name="connsiteY831" fmla="*/ 1245247 h 2309176"/>
                  <a:gd name="connsiteX832" fmla="*/ 412981 w 2088269"/>
                  <a:gd name="connsiteY832" fmla="*/ 1236998 h 2309176"/>
                  <a:gd name="connsiteX833" fmla="*/ 360135 w 2088269"/>
                  <a:gd name="connsiteY833" fmla="*/ 1242669 h 2309176"/>
                  <a:gd name="connsiteX834" fmla="*/ 308577 w 2088269"/>
                  <a:gd name="connsiteY834" fmla="*/ 1250145 h 2309176"/>
                  <a:gd name="connsiteX835" fmla="*/ 275065 w 2088269"/>
                  <a:gd name="connsiteY835" fmla="*/ 1240349 h 2309176"/>
                  <a:gd name="connsiteX836" fmla="*/ 255989 w 2088269"/>
                  <a:gd name="connsiteY836" fmla="*/ 1233389 h 2309176"/>
                  <a:gd name="connsiteX837" fmla="*/ 183808 w 2088269"/>
                  <a:gd name="connsiteY837" fmla="*/ 1214312 h 2309176"/>
                  <a:gd name="connsiteX838" fmla="*/ 168341 w 2088269"/>
                  <a:gd name="connsiteY838" fmla="*/ 1205805 h 2309176"/>
                  <a:gd name="connsiteX839" fmla="*/ 170403 w 2088269"/>
                  <a:gd name="connsiteY839" fmla="*/ 1185182 h 2309176"/>
                  <a:gd name="connsiteX840" fmla="*/ 190768 w 2088269"/>
                  <a:gd name="connsiteY840" fmla="*/ 1178738 h 2309176"/>
                  <a:gd name="connsiteX841" fmla="*/ 195924 w 2088269"/>
                  <a:gd name="connsiteY841" fmla="*/ 1175386 h 2309176"/>
                  <a:gd name="connsiteX842" fmla="*/ 190511 w 2088269"/>
                  <a:gd name="connsiteY842" fmla="*/ 1171520 h 2309176"/>
                  <a:gd name="connsiteX843" fmla="*/ 149007 w 2088269"/>
                  <a:gd name="connsiteY843" fmla="*/ 1160950 h 2309176"/>
                  <a:gd name="connsiteX844" fmla="*/ 133024 w 2088269"/>
                  <a:gd name="connsiteY844" fmla="*/ 1153217 h 2309176"/>
                  <a:gd name="connsiteX845" fmla="*/ 119619 w 2088269"/>
                  <a:gd name="connsiteY845" fmla="*/ 1124860 h 2309176"/>
                  <a:gd name="connsiteX846" fmla="*/ 145140 w 2088269"/>
                  <a:gd name="connsiteY846" fmla="*/ 1104753 h 2309176"/>
                  <a:gd name="connsiteX847" fmla="*/ 187417 w 2088269"/>
                  <a:gd name="connsiteY847" fmla="*/ 1108619 h 2309176"/>
                  <a:gd name="connsiteX848" fmla="*/ 196955 w 2088269"/>
                  <a:gd name="connsiteY848" fmla="*/ 1105526 h 2309176"/>
                  <a:gd name="connsiteX849" fmla="*/ 244130 w 2088269"/>
                  <a:gd name="connsiteY849" fmla="*/ 1095214 h 2309176"/>
                  <a:gd name="connsiteX850" fmla="*/ 299297 w 2088269"/>
                  <a:gd name="connsiteY850" fmla="*/ 1133109 h 2309176"/>
                  <a:gd name="connsiteX851" fmla="*/ 304195 w 2088269"/>
                  <a:gd name="connsiteY851" fmla="*/ 1135687 h 2309176"/>
                  <a:gd name="connsiteX852" fmla="*/ 312960 w 2088269"/>
                  <a:gd name="connsiteY852" fmla="*/ 1136460 h 2309176"/>
                  <a:gd name="connsiteX853" fmla="*/ 313733 w 2088269"/>
                  <a:gd name="connsiteY853" fmla="*/ 1128727 h 2309176"/>
                  <a:gd name="connsiteX854" fmla="*/ 330747 w 2088269"/>
                  <a:gd name="connsiteY854" fmla="*/ 1108619 h 2309176"/>
                  <a:gd name="connsiteX855" fmla="*/ 405248 w 2088269"/>
                  <a:gd name="connsiteY855" fmla="*/ 1144967 h 2309176"/>
                  <a:gd name="connsiteX856" fmla="*/ 422520 w 2088269"/>
                  <a:gd name="connsiteY856" fmla="*/ 1165848 h 2309176"/>
                  <a:gd name="connsiteX857" fmla="*/ 450618 w 2088269"/>
                  <a:gd name="connsiteY857" fmla="*/ 1161981 h 2309176"/>
                  <a:gd name="connsiteX858" fmla="*/ 531048 w 2088269"/>
                  <a:gd name="connsiteY858" fmla="*/ 1119962 h 2309176"/>
                  <a:gd name="connsiteX859" fmla="*/ 608900 w 2088269"/>
                  <a:gd name="connsiteY859" fmla="*/ 1128211 h 2309176"/>
                  <a:gd name="connsiteX860" fmla="*/ 622563 w 2088269"/>
                  <a:gd name="connsiteY860" fmla="*/ 1131047 h 2309176"/>
                  <a:gd name="connsiteX861" fmla="*/ 560436 w 2088269"/>
                  <a:gd name="connsiteY861" fmla="*/ 1104495 h 2309176"/>
                  <a:gd name="connsiteX862" fmla="*/ 526150 w 2088269"/>
                  <a:gd name="connsiteY862" fmla="*/ 1101144 h 2309176"/>
                  <a:gd name="connsiteX863" fmla="*/ 466086 w 2088269"/>
                  <a:gd name="connsiteY863" fmla="*/ 1114549 h 2309176"/>
                  <a:gd name="connsiteX864" fmla="*/ 422520 w 2088269"/>
                  <a:gd name="connsiteY864" fmla="*/ 1104495 h 2309176"/>
                  <a:gd name="connsiteX865" fmla="*/ 422520 w 2088269"/>
                  <a:gd name="connsiteY865" fmla="*/ 1085934 h 2309176"/>
                  <a:gd name="connsiteX866" fmla="*/ 420715 w 2088269"/>
                  <a:gd name="connsiteY866" fmla="*/ 1072014 h 2309176"/>
                  <a:gd name="connsiteX867" fmla="*/ 368642 w 2088269"/>
                  <a:gd name="connsiteY867" fmla="*/ 1057320 h 2309176"/>
                  <a:gd name="connsiteX868" fmla="*/ 335387 w 2088269"/>
                  <a:gd name="connsiteY868" fmla="*/ 1043141 h 2309176"/>
                  <a:gd name="connsiteX869" fmla="*/ 334872 w 2088269"/>
                  <a:gd name="connsiteY869" fmla="*/ 1017878 h 2309176"/>
                  <a:gd name="connsiteX870" fmla="*/ 394163 w 2088269"/>
                  <a:gd name="connsiteY870" fmla="*/ 994677 h 2309176"/>
                  <a:gd name="connsiteX871" fmla="*/ 451650 w 2088269"/>
                  <a:gd name="connsiteY871" fmla="*/ 997513 h 2309176"/>
                  <a:gd name="connsiteX872" fmla="*/ 489802 w 2088269"/>
                  <a:gd name="connsiteY872" fmla="*/ 1014785 h 2309176"/>
                  <a:gd name="connsiteX873" fmla="*/ 527697 w 2088269"/>
                  <a:gd name="connsiteY873" fmla="*/ 1025096 h 2309176"/>
                  <a:gd name="connsiteX874" fmla="*/ 535688 w 2088269"/>
                  <a:gd name="connsiteY874" fmla="*/ 1024065 h 2309176"/>
                  <a:gd name="connsiteX875" fmla="*/ 534915 w 2088269"/>
                  <a:gd name="connsiteY875" fmla="*/ 1021745 h 2309176"/>
                  <a:gd name="connsiteX876" fmla="*/ 459641 w 2088269"/>
                  <a:gd name="connsiteY876" fmla="*/ 975343 h 2309176"/>
                  <a:gd name="connsiteX877" fmla="*/ 405506 w 2088269"/>
                  <a:gd name="connsiteY877" fmla="*/ 942604 h 2309176"/>
                  <a:gd name="connsiteX878" fmla="*/ 371478 w 2088269"/>
                  <a:gd name="connsiteY878" fmla="*/ 936933 h 2309176"/>
                  <a:gd name="connsiteX879" fmla="*/ 344925 w 2088269"/>
                  <a:gd name="connsiteY879" fmla="*/ 928426 h 2309176"/>
                  <a:gd name="connsiteX880" fmla="*/ 333583 w 2088269"/>
                  <a:gd name="connsiteY880" fmla="*/ 913990 h 2309176"/>
                  <a:gd name="connsiteX881" fmla="*/ 346214 w 2088269"/>
                  <a:gd name="connsiteY881" fmla="*/ 901874 h 2309176"/>
                  <a:gd name="connsiteX882" fmla="*/ 359619 w 2088269"/>
                  <a:gd name="connsiteY882" fmla="*/ 897749 h 2309176"/>
                  <a:gd name="connsiteX883" fmla="*/ 366064 w 2088269"/>
                  <a:gd name="connsiteY883" fmla="*/ 876353 h 2309176"/>
                  <a:gd name="connsiteX884" fmla="*/ 338481 w 2088269"/>
                  <a:gd name="connsiteY884" fmla="*/ 852636 h 2309176"/>
                  <a:gd name="connsiteX885" fmla="*/ 332036 w 2088269"/>
                  <a:gd name="connsiteY885" fmla="*/ 848769 h 2309176"/>
                  <a:gd name="connsiteX886" fmla="*/ 327911 w 2088269"/>
                  <a:gd name="connsiteY886" fmla="*/ 823506 h 2309176"/>
                  <a:gd name="connsiteX887" fmla="*/ 356268 w 2088269"/>
                  <a:gd name="connsiteY887" fmla="*/ 803914 h 2309176"/>
                  <a:gd name="connsiteX888" fmla="*/ 378953 w 2088269"/>
                  <a:gd name="connsiteY888" fmla="*/ 814742 h 2309176"/>
                  <a:gd name="connsiteX889" fmla="*/ 414528 w 2088269"/>
                  <a:gd name="connsiteY889" fmla="*/ 859081 h 2309176"/>
                  <a:gd name="connsiteX890" fmla="*/ 418395 w 2088269"/>
                  <a:gd name="connsiteY890" fmla="*/ 860370 h 2309176"/>
                  <a:gd name="connsiteX891" fmla="*/ 415559 w 2088269"/>
                  <a:gd name="connsiteY891" fmla="*/ 848254 h 2309176"/>
                  <a:gd name="connsiteX892" fmla="*/ 408857 w 2088269"/>
                  <a:gd name="connsiteY892" fmla="*/ 808039 h 2309176"/>
                  <a:gd name="connsiteX893" fmla="*/ 410661 w 2088269"/>
                  <a:gd name="connsiteY893" fmla="*/ 795150 h 2309176"/>
                  <a:gd name="connsiteX894" fmla="*/ 442369 w 2088269"/>
                  <a:gd name="connsiteY894" fmla="*/ 782776 h 2309176"/>
                  <a:gd name="connsiteX895" fmla="*/ 485678 w 2088269"/>
                  <a:gd name="connsiteY895" fmla="*/ 836654 h 2309176"/>
                  <a:gd name="connsiteX896" fmla="*/ 517385 w 2088269"/>
                  <a:gd name="connsiteY896" fmla="*/ 868104 h 2309176"/>
                  <a:gd name="connsiteX897" fmla="*/ 561209 w 2088269"/>
                  <a:gd name="connsiteY897" fmla="*/ 897491 h 2309176"/>
                  <a:gd name="connsiteX898" fmla="*/ 620758 w 2088269"/>
                  <a:gd name="connsiteY898" fmla="*/ 956782 h 2309176"/>
                  <a:gd name="connsiteX899" fmla="*/ 665098 w 2088269"/>
                  <a:gd name="connsiteY899" fmla="*/ 985139 h 2309176"/>
                  <a:gd name="connsiteX900" fmla="*/ 637257 w 2088269"/>
                  <a:gd name="connsiteY900" fmla="*/ 945698 h 2309176"/>
                  <a:gd name="connsiteX901" fmla="*/ 567654 w 2088269"/>
                  <a:gd name="connsiteY901" fmla="*/ 854183 h 2309176"/>
                  <a:gd name="connsiteX902" fmla="*/ 546515 w 2088269"/>
                  <a:gd name="connsiteY902" fmla="*/ 837685 h 2309176"/>
                  <a:gd name="connsiteX903" fmla="*/ 522799 w 2088269"/>
                  <a:gd name="connsiteY903" fmla="*/ 816804 h 2309176"/>
                  <a:gd name="connsiteX904" fmla="*/ 519705 w 2088269"/>
                  <a:gd name="connsiteY904" fmla="*/ 792314 h 2309176"/>
                  <a:gd name="connsiteX905" fmla="*/ 543164 w 2088269"/>
                  <a:gd name="connsiteY905" fmla="*/ 778909 h 2309176"/>
                  <a:gd name="connsiteX906" fmla="*/ 561983 w 2088269"/>
                  <a:gd name="connsiteY906" fmla="*/ 770144 h 2309176"/>
                  <a:gd name="connsiteX907" fmla="*/ 598846 w 2088269"/>
                  <a:gd name="connsiteY907" fmla="*/ 762926 h 2309176"/>
                  <a:gd name="connsiteX908" fmla="*/ 631070 w 2088269"/>
                  <a:gd name="connsiteY908" fmla="*/ 802110 h 2309176"/>
                  <a:gd name="connsiteX909" fmla="*/ 662262 w 2088269"/>
                  <a:gd name="connsiteY909" fmla="*/ 855214 h 2309176"/>
                  <a:gd name="connsiteX910" fmla="*/ 666644 w 2088269"/>
                  <a:gd name="connsiteY910" fmla="*/ 859081 h 2309176"/>
                  <a:gd name="connsiteX911" fmla="*/ 668191 w 2088269"/>
                  <a:gd name="connsiteY911" fmla="*/ 850832 h 2309176"/>
                  <a:gd name="connsiteX912" fmla="*/ 648599 w 2088269"/>
                  <a:gd name="connsiteY912" fmla="*/ 791798 h 2309176"/>
                  <a:gd name="connsiteX913" fmla="*/ 618438 w 2088269"/>
                  <a:gd name="connsiteY913" fmla="*/ 747975 h 2309176"/>
                  <a:gd name="connsiteX914" fmla="*/ 622305 w 2088269"/>
                  <a:gd name="connsiteY914" fmla="*/ 719618 h 2309176"/>
                  <a:gd name="connsiteX915" fmla="*/ 639577 w 2088269"/>
                  <a:gd name="connsiteY915" fmla="*/ 715751 h 2309176"/>
                  <a:gd name="connsiteX916" fmla="*/ 669480 w 2088269"/>
                  <a:gd name="connsiteY916" fmla="*/ 689457 h 2309176"/>
                  <a:gd name="connsiteX917" fmla="*/ 675409 w 2088269"/>
                  <a:gd name="connsiteY917" fmla="*/ 670638 h 2309176"/>
                  <a:gd name="connsiteX918" fmla="*/ 692939 w 2088269"/>
                  <a:gd name="connsiteY918" fmla="*/ 670123 h 2309176"/>
                  <a:gd name="connsiteX919" fmla="*/ 709179 w 2088269"/>
                  <a:gd name="connsiteY919" fmla="*/ 705182 h 2309176"/>
                  <a:gd name="connsiteX920" fmla="*/ 708664 w 2088269"/>
                  <a:gd name="connsiteY920" fmla="*/ 738436 h 2309176"/>
                  <a:gd name="connsiteX921" fmla="*/ 710984 w 2088269"/>
                  <a:gd name="connsiteY921" fmla="*/ 771691 h 2309176"/>
                  <a:gd name="connsiteX922" fmla="*/ 716655 w 2088269"/>
                  <a:gd name="connsiteY922" fmla="*/ 776847 h 2309176"/>
                  <a:gd name="connsiteX923" fmla="*/ 721295 w 2088269"/>
                  <a:gd name="connsiteY923" fmla="*/ 771691 h 2309176"/>
                  <a:gd name="connsiteX924" fmla="*/ 723358 w 2088269"/>
                  <a:gd name="connsiteY924" fmla="*/ 753388 h 2309176"/>
                  <a:gd name="connsiteX925" fmla="*/ 724904 w 2088269"/>
                  <a:gd name="connsiteY925" fmla="*/ 719102 h 2309176"/>
                  <a:gd name="connsiteX926" fmla="*/ 743465 w 2088269"/>
                  <a:gd name="connsiteY926" fmla="*/ 700026 h 2309176"/>
                  <a:gd name="connsiteX927" fmla="*/ 763830 w 2088269"/>
                  <a:gd name="connsiteY927" fmla="*/ 708533 h 2309176"/>
                  <a:gd name="connsiteX928" fmla="*/ 775946 w 2088269"/>
                  <a:gd name="connsiteY928" fmla="*/ 711369 h 2309176"/>
                  <a:gd name="connsiteX929" fmla="*/ 779813 w 2088269"/>
                  <a:gd name="connsiteY929" fmla="*/ 708533 h 2309176"/>
                  <a:gd name="connsiteX930" fmla="*/ 806365 w 2088269"/>
                  <a:gd name="connsiteY930" fmla="*/ 720134 h 2309176"/>
                  <a:gd name="connsiteX931" fmla="*/ 801210 w 2088269"/>
                  <a:gd name="connsiteY931" fmla="*/ 741272 h 2309176"/>
                  <a:gd name="connsiteX932" fmla="*/ 788320 w 2088269"/>
                  <a:gd name="connsiteY932" fmla="*/ 759575 h 2309176"/>
                  <a:gd name="connsiteX933" fmla="*/ 783680 w 2088269"/>
                  <a:gd name="connsiteY933" fmla="*/ 773496 h 2309176"/>
                  <a:gd name="connsiteX934" fmla="*/ 786258 w 2088269"/>
                  <a:gd name="connsiteY934" fmla="*/ 779940 h 2309176"/>
                  <a:gd name="connsiteX935" fmla="*/ 791671 w 2088269"/>
                  <a:gd name="connsiteY935" fmla="*/ 777105 h 2309176"/>
                  <a:gd name="connsiteX936" fmla="*/ 801467 w 2088269"/>
                  <a:gd name="connsiteY936" fmla="*/ 766020 h 2309176"/>
                  <a:gd name="connsiteX937" fmla="*/ 823379 w 2088269"/>
                  <a:gd name="connsiteY937" fmla="*/ 757771 h 2309176"/>
                  <a:gd name="connsiteX938" fmla="*/ 836784 w 2088269"/>
                  <a:gd name="connsiteY938" fmla="*/ 779940 h 2309176"/>
                  <a:gd name="connsiteX939" fmla="*/ 829051 w 2088269"/>
                  <a:gd name="connsiteY939" fmla="*/ 805461 h 2309176"/>
                  <a:gd name="connsiteX940" fmla="*/ 817708 w 2088269"/>
                  <a:gd name="connsiteY940" fmla="*/ 824795 h 2309176"/>
                  <a:gd name="connsiteX941" fmla="*/ 818481 w 2088269"/>
                  <a:gd name="connsiteY941" fmla="*/ 832271 h 2309176"/>
                  <a:gd name="connsiteX942" fmla="*/ 824668 w 2088269"/>
                  <a:gd name="connsiteY942" fmla="*/ 829178 h 2309176"/>
                  <a:gd name="connsiteX943" fmla="*/ 851736 w 2088269"/>
                  <a:gd name="connsiteY943" fmla="*/ 828146 h 2309176"/>
                  <a:gd name="connsiteX944" fmla="*/ 878030 w 2088269"/>
                  <a:gd name="connsiteY944" fmla="*/ 847481 h 2309176"/>
                  <a:gd name="connsiteX945" fmla="*/ 875452 w 2088269"/>
                  <a:gd name="connsiteY945" fmla="*/ 870424 h 2309176"/>
                  <a:gd name="connsiteX946" fmla="*/ 855603 w 2088269"/>
                  <a:gd name="connsiteY946" fmla="*/ 882540 h 2309176"/>
                  <a:gd name="connsiteX947" fmla="*/ 821317 w 2088269"/>
                  <a:gd name="connsiteY947" fmla="*/ 901616 h 2309176"/>
                  <a:gd name="connsiteX948" fmla="*/ 805334 w 2088269"/>
                  <a:gd name="connsiteY948" fmla="*/ 932035 h 2309176"/>
                  <a:gd name="connsiteX949" fmla="*/ 797343 w 2088269"/>
                  <a:gd name="connsiteY949" fmla="*/ 991068 h 2309176"/>
                  <a:gd name="connsiteX950" fmla="*/ 797343 w 2088269"/>
                  <a:gd name="connsiteY950" fmla="*/ 1002927 h 2309176"/>
                  <a:gd name="connsiteX951" fmla="*/ 810748 w 2088269"/>
                  <a:gd name="connsiteY951" fmla="*/ 984108 h 2309176"/>
                  <a:gd name="connsiteX952" fmla="*/ 822606 w 2088269"/>
                  <a:gd name="connsiteY952" fmla="*/ 976374 h 2309176"/>
                  <a:gd name="connsiteX953" fmla="*/ 829824 w 2088269"/>
                  <a:gd name="connsiteY953" fmla="*/ 987975 h 2309176"/>
                  <a:gd name="connsiteX954" fmla="*/ 839104 w 2088269"/>
                  <a:gd name="connsiteY954" fmla="*/ 991842 h 2309176"/>
                  <a:gd name="connsiteX955" fmla="*/ 846838 w 2088269"/>
                  <a:gd name="connsiteY955" fmla="*/ 961423 h 2309176"/>
                  <a:gd name="connsiteX956" fmla="*/ 851478 w 2088269"/>
                  <a:gd name="connsiteY956" fmla="*/ 947502 h 2309176"/>
                  <a:gd name="connsiteX957" fmla="*/ 872359 w 2088269"/>
                  <a:gd name="connsiteY957" fmla="*/ 950596 h 2309176"/>
                  <a:gd name="connsiteX958" fmla="*/ 888084 w 2088269"/>
                  <a:gd name="connsiteY958" fmla="*/ 950596 h 2309176"/>
                  <a:gd name="connsiteX959" fmla="*/ 906645 w 2088269"/>
                  <a:gd name="connsiteY959" fmla="*/ 950080 h 2309176"/>
                  <a:gd name="connsiteX960" fmla="*/ 913863 w 2088269"/>
                  <a:gd name="connsiteY960" fmla="*/ 969414 h 2309176"/>
                  <a:gd name="connsiteX961" fmla="*/ 905871 w 2088269"/>
                  <a:gd name="connsiteY961" fmla="*/ 987201 h 2309176"/>
                  <a:gd name="connsiteX962" fmla="*/ 908965 w 2088269"/>
                  <a:gd name="connsiteY962" fmla="*/ 1007567 h 2309176"/>
                  <a:gd name="connsiteX963" fmla="*/ 907676 w 2088269"/>
                  <a:gd name="connsiteY963" fmla="*/ 1024581 h 2309176"/>
                  <a:gd name="connsiteX964" fmla="*/ 890920 w 2088269"/>
                  <a:gd name="connsiteY964" fmla="*/ 1034634 h 2309176"/>
                  <a:gd name="connsiteX965" fmla="*/ 857923 w 2088269"/>
                  <a:gd name="connsiteY965" fmla="*/ 1068405 h 2309176"/>
                  <a:gd name="connsiteX966" fmla="*/ 834464 w 2088269"/>
                  <a:gd name="connsiteY966" fmla="*/ 1086192 h 2309176"/>
                  <a:gd name="connsiteX967" fmla="*/ 807654 w 2088269"/>
                  <a:gd name="connsiteY967" fmla="*/ 1090317 h 2309176"/>
                  <a:gd name="connsiteX968" fmla="*/ 795796 w 2088269"/>
                  <a:gd name="connsiteY968" fmla="*/ 1108362 h 2309176"/>
                  <a:gd name="connsiteX969" fmla="*/ 826473 w 2088269"/>
                  <a:gd name="connsiteY969" fmla="*/ 1164044 h 2309176"/>
                  <a:gd name="connsiteX970" fmla="*/ 852252 w 2088269"/>
                  <a:gd name="connsiteY970" fmla="*/ 1165075 h 2309176"/>
                  <a:gd name="connsiteX971" fmla="*/ 933712 w 2088269"/>
                  <a:gd name="connsiteY971" fmla="*/ 1098050 h 2309176"/>
                  <a:gd name="connsiteX972" fmla="*/ 957429 w 2088269"/>
                  <a:gd name="connsiteY972" fmla="*/ 1066342 h 2309176"/>
                  <a:gd name="connsiteX973" fmla="*/ 960522 w 2088269"/>
                  <a:gd name="connsiteY973" fmla="*/ 1050617 h 2309176"/>
                  <a:gd name="connsiteX974" fmla="*/ 957429 w 2088269"/>
                  <a:gd name="connsiteY974" fmla="*/ 1036954 h 2309176"/>
                  <a:gd name="connsiteX975" fmla="*/ 961038 w 2088269"/>
                  <a:gd name="connsiteY975" fmla="*/ 1023550 h 2309176"/>
                  <a:gd name="connsiteX976" fmla="*/ 965420 w 2088269"/>
                  <a:gd name="connsiteY976" fmla="*/ 1002153 h 2309176"/>
                  <a:gd name="connsiteX977" fmla="*/ 958202 w 2088269"/>
                  <a:gd name="connsiteY977" fmla="*/ 984881 h 2309176"/>
                  <a:gd name="connsiteX978" fmla="*/ 955882 w 2088269"/>
                  <a:gd name="connsiteY978" fmla="*/ 958845 h 2309176"/>
                  <a:gd name="connsiteX979" fmla="*/ 960265 w 2088269"/>
                  <a:gd name="connsiteY979" fmla="*/ 913216 h 2309176"/>
                  <a:gd name="connsiteX980" fmla="*/ 958718 w 2088269"/>
                  <a:gd name="connsiteY980" fmla="*/ 904967 h 2309176"/>
                  <a:gd name="connsiteX981" fmla="*/ 953047 w 2088269"/>
                  <a:gd name="connsiteY981" fmla="*/ 848512 h 2309176"/>
                  <a:gd name="connsiteX982" fmla="*/ 949695 w 2088269"/>
                  <a:gd name="connsiteY982" fmla="*/ 826342 h 2309176"/>
                  <a:gd name="connsiteX983" fmla="*/ 949953 w 2088269"/>
                  <a:gd name="connsiteY983" fmla="*/ 790252 h 2309176"/>
                  <a:gd name="connsiteX984" fmla="*/ 948664 w 2088269"/>
                  <a:gd name="connsiteY984" fmla="*/ 754161 h 2309176"/>
                  <a:gd name="connsiteX985" fmla="*/ 954851 w 2088269"/>
                  <a:gd name="connsiteY985" fmla="*/ 727609 h 2309176"/>
                  <a:gd name="connsiteX986" fmla="*/ 958718 w 2088269"/>
                  <a:gd name="connsiteY986" fmla="*/ 707502 h 2309176"/>
                  <a:gd name="connsiteX987" fmla="*/ 953047 w 2088269"/>
                  <a:gd name="connsiteY987" fmla="*/ 672443 h 2309176"/>
                  <a:gd name="connsiteX988" fmla="*/ 955624 w 2088269"/>
                  <a:gd name="connsiteY988" fmla="*/ 655944 h 2309176"/>
                  <a:gd name="connsiteX989" fmla="*/ 954335 w 2088269"/>
                  <a:gd name="connsiteY989" fmla="*/ 632744 h 2309176"/>
                  <a:gd name="connsiteX990" fmla="*/ 954078 w 2088269"/>
                  <a:gd name="connsiteY990" fmla="*/ 581444 h 2309176"/>
                  <a:gd name="connsiteX991" fmla="*/ 949438 w 2088269"/>
                  <a:gd name="connsiteY991" fmla="*/ 552829 h 2309176"/>
                  <a:gd name="connsiteX992" fmla="*/ 946860 w 2088269"/>
                  <a:gd name="connsiteY992" fmla="*/ 536847 h 2309176"/>
                  <a:gd name="connsiteX993" fmla="*/ 956398 w 2088269"/>
                  <a:gd name="connsiteY993" fmla="*/ 512614 h 2309176"/>
                  <a:gd name="connsiteX994" fmla="*/ 953047 w 2088269"/>
                  <a:gd name="connsiteY994" fmla="*/ 484258 h 2309176"/>
                  <a:gd name="connsiteX995" fmla="*/ 944282 w 2088269"/>
                  <a:gd name="connsiteY995" fmla="*/ 448425 h 2309176"/>
                  <a:gd name="connsiteX996" fmla="*/ 945828 w 2088269"/>
                  <a:gd name="connsiteY996" fmla="*/ 375987 h 2309176"/>
                  <a:gd name="connsiteX997" fmla="*/ 953047 w 2088269"/>
                  <a:gd name="connsiteY997" fmla="*/ 332421 h 2309176"/>
                  <a:gd name="connsiteX998" fmla="*/ 951500 w 2088269"/>
                  <a:gd name="connsiteY998" fmla="*/ 313345 h 2309176"/>
                  <a:gd name="connsiteX999" fmla="*/ 930877 w 2088269"/>
                  <a:gd name="connsiteY999" fmla="*/ 290402 h 2309176"/>
                  <a:gd name="connsiteX1000" fmla="*/ 912574 w 2088269"/>
                  <a:gd name="connsiteY1000" fmla="*/ 256374 h 2309176"/>
                  <a:gd name="connsiteX1001" fmla="*/ 888084 w 2088269"/>
                  <a:gd name="connsiteY1001" fmla="*/ 134440 h 2309176"/>
                  <a:gd name="connsiteX1002" fmla="*/ 880093 w 2088269"/>
                  <a:gd name="connsiteY1002" fmla="*/ 64064 h 2309176"/>
                  <a:gd name="connsiteX1003" fmla="*/ 885764 w 2088269"/>
                  <a:gd name="connsiteY1003" fmla="*/ 13280 h 2309176"/>
                  <a:gd name="connsiteX1004" fmla="*/ 905871 w 2088269"/>
                  <a:gd name="connsiteY1004" fmla="*/ 133 h 2309176"/>
                  <a:gd name="connsiteX1005" fmla="*/ 957945 w 2088269"/>
                  <a:gd name="connsiteY1005" fmla="*/ 2453 h 2309176"/>
                  <a:gd name="connsiteX1006" fmla="*/ 972896 w 2088269"/>
                  <a:gd name="connsiteY1006" fmla="*/ 3226 h 2309176"/>
                  <a:gd name="connsiteX1007" fmla="*/ 1011822 w 2088269"/>
                  <a:gd name="connsiteY1007" fmla="*/ 11991 h 2309176"/>
                  <a:gd name="connsiteX1008" fmla="*/ 1075496 w 2088269"/>
                  <a:gd name="connsiteY1008" fmla="*/ 10702 h 2309176"/>
                  <a:gd name="connsiteX1009" fmla="*/ 1125507 w 2088269"/>
                  <a:gd name="connsiteY1009" fmla="*/ 2195 h 2309176"/>
                  <a:gd name="connsiteX1010" fmla="*/ 1158761 w 2088269"/>
                  <a:gd name="connsiteY1010" fmla="*/ 3484 h 230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Lst>
                <a:rect l="l" t="t" r="r" b="b"/>
                <a:pathLst>
                  <a:path w="2088269" h="2309176">
                    <a:moveTo>
                      <a:pt x="1158761" y="3484"/>
                    </a:moveTo>
                    <a:cubicBezTo>
                      <a:pt x="1166753" y="3484"/>
                      <a:pt x="1175002" y="3484"/>
                      <a:pt x="1182993" y="3484"/>
                    </a:cubicBezTo>
                    <a:cubicBezTo>
                      <a:pt x="1200007" y="7351"/>
                      <a:pt x="1201038" y="8897"/>
                      <a:pt x="1204390" y="26685"/>
                    </a:cubicBezTo>
                    <a:cubicBezTo>
                      <a:pt x="1210319" y="58908"/>
                      <a:pt x="1206194" y="90616"/>
                      <a:pt x="1201554" y="122324"/>
                    </a:cubicBezTo>
                    <a:cubicBezTo>
                      <a:pt x="1194594" y="169499"/>
                      <a:pt x="1182993" y="215901"/>
                      <a:pt x="1174228" y="262561"/>
                    </a:cubicBezTo>
                    <a:cubicBezTo>
                      <a:pt x="1172166" y="273645"/>
                      <a:pt x="1166753" y="282926"/>
                      <a:pt x="1159019" y="290917"/>
                    </a:cubicBezTo>
                    <a:cubicBezTo>
                      <a:pt x="1151027" y="298909"/>
                      <a:pt x="1143294" y="306900"/>
                      <a:pt x="1136591" y="315923"/>
                    </a:cubicBezTo>
                    <a:cubicBezTo>
                      <a:pt x="1132725" y="321336"/>
                      <a:pt x="1130147" y="327007"/>
                      <a:pt x="1133756" y="333194"/>
                    </a:cubicBezTo>
                    <a:cubicBezTo>
                      <a:pt x="1143036" y="349693"/>
                      <a:pt x="1144583" y="367480"/>
                      <a:pt x="1140974" y="385783"/>
                    </a:cubicBezTo>
                    <a:cubicBezTo>
                      <a:pt x="1136849" y="407437"/>
                      <a:pt x="1138912" y="428576"/>
                      <a:pt x="1143294" y="449714"/>
                    </a:cubicBezTo>
                    <a:cubicBezTo>
                      <a:pt x="1146387" y="464666"/>
                      <a:pt x="1143294" y="478071"/>
                      <a:pt x="1132725" y="489671"/>
                    </a:cubicBezTo>
                    <a:cubicBezTo>
                      <a:pt x="1125764" y="496889"/>
                      <a:pt x="1124991" y="505654"/>
                      <a:pt x="1127569" y="514935"/>
                    </a:cubicBezTo>
                    <a:cubicBezTo>
                      <a:pt x="1130147" y="524215"/>
                      <a:pt x="1133756" y="533237"/>
                      <a:pt x="1133498" y="543291"/>
                    </a:cubicBezTo>
                    <a:cubicBezTo>
                      <a:pt x="1133240" y="550767"/>
                      <a:pt x="1132982" y="557985"/>
                      <a:pt x="1129631" y="565203"/>
                    </a:cubicBezTo>
                    <a:cubicBezTo>
                      <a:pt x="1125507" y="573710"/>
                      <a:pt x="1126538" y="582733"/>
                      <a:pt x="1128342" y="591755"/>
                    </a:cubicBezTo>
                    <a:cubicBezTo>
                      <a:pt x="1130662" y="603356"/>
                      <a:pt x="1135560" y="614956"/>
                      <a:pt x="1133240" y="626814"/>
                    </a:cubicBezTo>
                    <a:cubicBezTo>
                      <a:pt x="1130147" y="642024"/>
                      <a:pt x="1131436" y="656460"/>
                      <a:pt x="1134787" y="671412"/>
                    </a:cubicBezTo>
                    <a:cubicBezTo>
                      <a:pt x="1137365" y="683270"/>
                      <a:pt x="1132725" y="695386"/>
                      <a:pt x="1129889" y="707244"/>
                    </a:cubicBezTo>
                    <a:cubicBezTo>
                      <a:pt x="1127827" y="716267"/>
                      <a:pt x="1127827" y="724000"/>
                      <a:pt x="1134013" y="731734"/>
                    </a:cubicBezTo>
                    <a:cubicBezTo>
                      <a:pt x="1142005" y="742045"/>
                      <a:pt x="1139685" y="754419"/>
                      <a:pt x="1138396" y="766020"/>
                    </a:cubicBezTo>
                    <a:cubicBezTo>
                      <a:pt x="1137107" y="777362"/>
                      <a:pt x="1136849" y="788447"/>
                      <a:pt x="1139685" y="799274"/>
                    </a:cubicBezTo>
                    <a:cubicBezTo>
                      <a:pt x="1141489" y="806235"/>
                      <a:pt x="1141232" y="813453"/>
                      <a:pt x="1139943" y="820671"/>
                    </a:cubicBezTo>
                    <a:cubicBezTo>
                      <a:pt x="1137107" y="838458"/>
                      <a:pt x="1132725" y="855730"/>
                      <a:pt x="1134529" y="874290"/>
                    </a:cubicBezTo>
                    <a:cubicBezTo>
                      <a:pt x="1135818" y="885891"/>
                      <a:pt x="1130404" y="897491"/>
                      <a:pt x="1128858" y="909092"/>
                    </a:cubicBezTo>
                    <a:cubicBezTo>
                      <a:pt x="1127311" y="919661"/>
                      <a:pt x="1125507" y="929973"/>
                      <a:pt x="1126022" y="940542"/>
                    </a:cubicBezTo>
                    <a:cubicBezTo>
                      <a:pt x="1126280" y="945955"/>
                      <a:pt x="1127053" y="951111"/>
                      <a:pt x="1129631" y="955751"/>
                    </a:cubicBezTo>
                    <a:cubicBezTo>
                      <a:pt x="1135045" y="965805"/>
                      <a:pt x="1134271" y="976117"/>
                      <a:pt x="1130404" y="986428"/>
                    </a:cubicBezTo>
                    <a:cubicBezTo>
                      <a:pt x="1128600" y="991326"/>
                      <a:pt x="1126538" y="996224"/>
                      <a:pt x="1124218" y="1001122"/>
                    </a:cubicBezTo>
                    <a:cubicBezTo>
                      <a:pt x="1120351" y="1010145"/>
                      <a:pt x="1119577" y="1018394"/>
                      <a:pt x="1126795" y="1026385"/>
                    </a:cubicBezTo>
                    <a:cubicBezTo>
                      <a:pt x="1130662" y="1030768"/>
                      <a:pt x="1130147" y="1035923"/>
                      <a:pt x="1129116" y="1041337"/>
                    </a:cubicBezTo>
                    <a:cubicBezTo>
                      <a:pt x="1127827" y="1047266"/>
                      <a:pt x="1126022" y="1053453"/>
                      <a:pt x="1128858" y="1059640"/>
                    </a:cubicBezTo>
                    <a:cubicBezTo>
                      <a:pt x="1129889" y="1077685"/>
                      <a:pt x="1140200" y="1091090"/>
                      <a:pt x="1153605" y="1100628"/>
                    </a:cubicBezTo>
                    <a:cubicBezTo>
                      <a:pt x="1180931" y="1119962"/>
                      <a:pt x="1205163" y="1142905"/>
                      <a:pt x="1230942" y="1164044"/>
                    </a:cubicBezTo>
                    <a:cubicBezTo>
                      <a:pt x="1247440" y="1177707"/>
                      <a:pt x="1252338" y="1177449"/>
                      <a:pt x="1266516" y="1161724"/>
                    </a:cubicBezTo>
                    <a:cubicBezTo>
                      <a:pt x="1279406" y="1147288"/>
                      <a:pt x="1287655" y="1130274"/>
                      <a:pt x="1292553" y="1111455"/>
                    </a:cubicBezTo>
                    <a:cubicBezTo>
                      <a:pt x="1295389" y="1100628"/>
                      <a:pt x="1291522" y="1094699"/>
                      <a:pt x="1280437" y="1092894"/>
                    </a:cubicBezTo>
                    <a:cubicBezTo>
                      <a:pt x="1273992" y="1091863"/>
                      <a:pt x="1267547" y="1090832"/>
                      <a:pt x="1261103" y="1090317"/>
                    </a:cubicBezTo>
                    <a:cubicBezTo>
                      <a:pt x="1245636" y="1089028"/>
                      <a:pt x="1234035" y="1082325"/>
                      <a:pt x="1228364" y="1066858"/>
                    </a:cubicBezTo>
                    <a:cubicBezTo>
                      <a:pt x="1222950" y="1052422"/>
                      <a:pt x="1211092" y="1044430"/>
                      <a:pt x="1198203" y="1037728"/>
                    </a:cubicBezTo>
                    <a:cubicBezTo>
                      <a:pt x="1192016" y="1034634"/>
                      <a:pt x="1185829" y="1031799"/>
                      <a:pt x="1180415" y="1027416"/>
                    </a:cubicBezTo>
                    <a:cubicBezTo>
                      <a:pt x="1173713" y="1022003"/>
                      <a:pt x="1172939" y="1016331"/>
                      <a:pt x="1179384" y="1010145"/>
                    </a:cubicBezTo>
                    <a:cubicBezTo>
                      <a:pt x="1186087" y="1003700"/>
                      <a:pt x="1186344" y="996740"/>
                      <a:pt x="1182478" y="989006"/>
                    </a:cubicBezTo>
                    <a:cubicBezTo>
                      <a:pt x="1179642" y="983077"/>
                      <a:pt x="1176291" y="977405"/>
                      <a:pt x="1174744" y="970961"/>
                    </a:cubicBezTo>
                    <a:cubicBezTo>
                      <a:pt x="1172939" y="962969"/>
                      <a:pt x="1175517" y="956782"/>
                      <a:pt x="1182478" y="952658"/>
                    </a:cubicBezTo>
                    <a:cubicBezTo>
                      <a:pt x="1189180" y="948791"/>
                      <a:pt x="1195367" y="946471"/>
                      <a:pt x="1201554" y="953689"/>
                    </a:cubicBezTo>
                    <a:cubicBezTo>
                      <a:pt x="1205936" y="958845"/>
                      <a:pt x="1210576" y="957298"/>
                      <a:pt x="1215474" y="953431"/>
                    </a:cubicBezTo>
                    <a:cubicBezTo>
                      <a:pt x="1222177" y="948276"/>
                      <a:pt x="1229137" y="944667"/>
                      <a:pt x="1237644" y="950080"/>
                    </a:cubicBezTo>
                    <a:cubicBezTo>
                      <a:pt x="1243316" y="953689"/>
                      <a:pt x="1245120" y="957814"/>
                      <a:pt x="1242027" y="964001"/>
                    </a:cubicBezTo>
                    <a:cubicBezTo>
                      <a:pt x="1236871" y="974312"/>
                      <a:pt x="1239964" y="986944"/>
                      <a:pt x="1248987" y="993904"/>
                    </a:cubicBezTo>
                    <a:cubicBezTo>
                      <a:pt x="1254658" y="998286"/>
                      <a:pt x="1258009" y="997255"/>
                      <a:pt x="1259298" y="990295"/>
                    </a:cubicBezTo>
                    <a:cubicBezTo>
                      <a:pt x="1260329" y="985139"/>
                      <a:pt x="1260587" y="979983"/>
                      <a:pt x="1267032" y="978952"/>
                    </a:cubicBezTo>
                    <a:cubicBezTo>
                      <a:pt x="1273219" y="977921"/>
                      <a:pt x="1275797" y="982561"/>
                      <a:pt x="1278632" y="986686"/>
                    </a:cubicBezTo>
                    <a:cubicBezTo>
                      <a:pt x="1283273" y="992615"/>
                      <a:pt x="1285850" y="999575"/>
                      <a:pt x="1291522" y="1006020"/>
                    </a:cubicBezTo>
                    <a:cubicBezTo>
                      <a:pt x="1293326" y="1002411"/>
                      <a:pt x="1292553" y="999060"/>
                      <a:pt x="1292037" y="995966"/>
                    </a:cubicBezTo>
                    <a:cubicBezTo>
                      <a:pt x="1288170" y="973023"/>
                      <a:pt x="1282499" y="950080"/>
                      <a:pt x="1283273" y="926621"/>
                    </a:cubicBezTo>
                    <a:cubicBezTo>
                      <a:pt x="1283530" y="918114"/>
                      <a:pt x="1277859" y="912185"/>
                      <a:pt x="1271672" y="907287"/>
                    </a:cubicBezTo>
                    <a:cubicBezTo>
                      <a:pt x="1259040" y="896976"/>
                      <a:pt x="1244089" y="890273"/>
                      <a:pt x="1229653" y="883055"/>
                    </a:cubicBezTo>
                    <a:cubicBezTo>
                      <a:pt x="1222692" y="879446"/>
                      <a:pt x="1215990" y="875579"/>
                      <a:pt x="1210834" y="869650"/>
                    </a:cubicBezTo>
                    <a:cubicBezTo>
                      <a:pt x="1203101" y="860886"/>
                      <a:pt x="1204132" y="853152"/>
                      <a:pt x="1214185" y="847481"/>
                    </a:cubicBezTo>
                    <a:cubicBezTo>
                      <a:pt x="1222950" y="842583"/>
                      <a:pt x="1229911" y="835107"/>
                      <a:pt x="1238160" y="829435"/>
                    </a:cubicBezTo>
                    <a:cubicBezTo>
                      <a:pt x="1247440" y="822991"/>
                      <a:pt x="1256720" y="823506"/>
                      <a:pt x="1264970" y="831498"/>
                    </a:cubicBezTo>
                    <a:cubicBezTo>
                      <a:pt x="1266516" y="833044"/>
                      <a:pt x="1267805" y="835622"/>
                      <a:pt x="1270125" y="834076"/>
                    </a:cubicBezTo>
                    <a:cubicBezTo>
                      <a:pt x="1272703" y="832529"/>
                      <a:pt x="1271930" y="829693"/>
                      <a:pt x="1271414" y="827373"/>
                    </a:cubicBezTo>
                    <a:cubicBezTo>
                      <a:pt x="1270641" y="823506"/>
                      <a:pt x="1268321" y="820413"/>
                      <a:pt x="1266259" y="817577"/>
                    </a:cubicBezTo>
                    <a:cubicBezTo>
                      <a:pt x="1262392" y="811906"/>
                      <a:pt x="1258783" y="806235"/>
                      <a:pt x="1255431" y="800048"/>
                    </a:cubicBezTo>
                    <a:cubicBezTo>
                      <a:pt x="1249245" y="788705"/>
                      <a:pt x="1251049" y="773753"/>
                      <a:pt x="1259040" y="763957"/>
                    </a:cubicBezTo>
                    <a:cubicBezTo>
                      <a:pt x="1264454" y="757513"/>
                      <a:pt x="1272703" y="756739"/>
                      <a:pt x="1279664" y="762411"/>
                    </a:cubicBezTo>
                    <a:cubicBezTo>
                      <a:pt x="1285850" y="767566"/>
                      <a:pt x="1291522" y="773496"/>
                      <a:pt x="1296678" y="779682"/>
                    </a:cubicBezTo>
                    <a:cubicBezTo>
                      <a:pt x="1297967" y="781229"/>
                      <a:pt x="1299513" y="783549"/>
                      <a:pt x="1302091" y="782260"/>
                    </a:cubicBezTo>
                    <a:cubicBezTo>
                      <a:pt x="1304411" y="781229"/>
                      <a:pt x="1304411" y="778651"/>
                      <a:pt x="1304411" y="776589"/>
                    </a:cubicBezTo>
                    <a:cubicBezTo>
                      <a:pt x="1304153" y="767051"/>
                      <a:pt x="1298998" y="759575"/>
                      <a:pt x="1293326" y="752357"/>
                    </a:cubicBezTo>
                    <a:cubicBezTo>
                      <a:pt x="1287139" y="744623"/>
                      <a:pt x="1281210" y="736632"/>
                      <a:pt x="1281468" y="725805"/>
                    </a:cubicBezTo>
                    <a:cubicBezTo>
                      <a:pt x="1281726" y="717813"/>
                      <a:pt x="1284819" y="711884"/>
                      <a:pt x="1291264" y="707760"/>
                    </a:cubicBezTo>
                    <a:cubicBezTo>
                      <a:pt x="1297709" y="703635"/>
                      <a:pt x="1303122" y="707760"/>
                      <a:pt x="1308278" y="711369"/>
                    </a:cubicBezTo>
                    <a:cubicBezTo>
                      <a:pt x="1318074" y="718071"/>
                      <a:pt x="1318074" y="717813"/>
                      <a:pt x="1325034" y="708017"/>
                    </a:cubicBezTo>
                    <a:cubicBezTo>
                      <a:pt x="1330190" y="700284"/>
                      <a:pt x="1344884" y="699768"/>
                      <a:pt x="1353391" y="706986"/>
                    </a:cubicBezTo>
                    <a:cubicBezTo>
                      <a:pt x="1359320" y="712142"/>
                      <a:pt x="1361898" y="718587"/>
                      <a:pt x="1363187" y="726578"/>
                    </a:cubicBezTo>
                    <a:cubicBezTo>
                      <a:pt x="1364991" y="737405"/>
                      <a:pt x="1363187" y="748232"/>
                      <a:pt x="1363187" y="759059"/>
                    </a:cubicBezTo>
                    <a:cubicBezTo>
                      <a:pt x="1363187" y="764473"/>
                      <a:pt x="1363702" y="769629"/>
                      <a:pt x="1366280" y="774527"/>
                    </a:cubicBezTo>
                    <a:cubicBezTo>
                      <a:pt x="1367569" y="777105"/>
                      <a:pt x="1368343" y="780198"/>
                      <a:pt x="1371951" y="779682"/>
                    </a:cubicBezTo>
                    <a:cubicBezTo>
                      <a:pt x="1374787" y="779425"/>
                      <a:pt x="1375818" y="776847"/>
                      <a:pt x="1376592" y="774527"/>
                    </a:cubicBezTo>
                    <a:cubicBezTo>
                      <a:pt x="1379943" y="763700"/>
                      <a:pt x="1382005" y="752615"/>
                      <a:pt x="1378912" y="741530"/>
                    </a:cubicBezTo>
                    <a:cubicBezTo>
                      <a:pt x="1372983" y="719360"/>
                      <a:pt x="1378396" y="698995"/>
                      <a:pt x="1388708" y="679403"/>
                    </a:cubicBezTo>
                    <a:cubicBezTo>
                      <a:pt x="1393606" y="670381"/>
                      <a:pt x="1400308" y="667545"/>
                      <a:pt x="1407011" y="669865"/>
                    </a:cubicBezTo>
                    <a:cubicBezTo>
                      <a:pt x="1413971" y="672443"/>
                      <a:pt x="1419127" y="681981"/>
                      <a:pt x="1418096" y="690488"/>
                    </a:cubicBezTo>
                    <a:cubicBezTo>
                      <a:pt x="1417580" y="693581"/>
                      <a:pt x="1417322" y="696675"/>
                      <a:pt x="1417322" y="699768"/>
                    </a:cubicBezTo>
                    <a:cubicBezTo>
                      <a:pt x="1417580" y="716524"/>
                      <a:pt x="1427634" y="724258"/>
                      <a:pt x="1443874" y="720134"/>
                    </a:cubicBezTo>
                    <a:cubicBezTo>
                      <a:pt x="1449288" y="718845"/>
                      <a:pt x="1454186" y="716267"/>
                      <a:pt x="1460115" y="719102"/>
                    </a:cubicBezTo>
                    <a:cubicBezTo>
                      <a:pt x="1473004" y="725805"/>
                      <a:pt x="1476871" y="737921"/>
                      <a:pt x="1468880" y="751326"/>
                    </a:cubicBezTo>
                    <a:cubicBezTo>
                      <a:pt x="1466302" y="755966"/>
                      <a:pt x="1462693" y="759833"/>
                      <a:pt x="1459342" y="763957"/>
                    </a:cubicBezTo>
                    <a:cubicBezTo>
                      <a:pt x="1439234" y="788705"/>
                      <a:pt x="1424025" y="816031"/>
                      <a:pt x="1419900" y="848254"/>
                    </a:cubicBezTo>
                    <a:cubicBezTo>
                      <a:pt x="1419384" y="852636"/>
                      <a:pt x="1418353" y="856761"/>
                      <a:pt x="1420673" y="861917"/>
                    </a:cubicBezTo>
                    <a:cubicBezTo>
                      <a:pt x="1430985" y="852121"/>
                      <a:pt x="1437945" y="840520"/>
                      <a:pt x="1444390" y="828662"/>
                    </a:cubicBezTo>
                    <a:cubicBezTo>
                      <a:pt x="1452639" y="813195"/>
                      <a:pt x="1459599" y="797212"/>
                      <a:pt x="1469911" y="783034"/>
                    </a:cubicBezTo>
                    <a:cubicBezTo>
                      <a:pt x="1477387" y="772980"/>
                      <a:pt x="1486925" y="765762"/>
                      <a:pt x="1498525" y="761122"/>
                    </a:cubicBezTo>
                    <a:cubicBezTo>
                      <a:pt x="1505486" y="758286"/>
                      <a:pt x="1512446" y="758802"/>
                      <a:pt x="1518375" y="764989"/>
                    </a:cubicBezTo>
                    <a:cubicBezTo>
                      <a:pt x="1521211" y="767824"/>
                      <a:pt x="1524562" y="770402"/>
                      <a:pt x="1526624" y="773753"/>
                    </a:cubicBezTo>
                    <a:cubicBezTo>
                      <a:pt x="1531006" y="780456"/>
                      <a:pt x="1536678" y="782776"/>
                      <a:pt x="1544927" y="781229"/>
                    </a:cubicBezTo>
                    <a:cubicBezTo>
                      <a:pt x="1559879" y="778394"/>
                      <a:pt x="1573541" y="795150"/>
                      <a:pt x="1569417" y="810359"/>
                    </a:cubicBezTo>
                    <a:cubicBezTo>
                      <a:pt x="1567355" y="818093"/>
                      <a:pt x="1562457" y="824280"/>
                      <a:pt x="1556270" y="829178"/>
                    </a:cubicBezTo>
                    <a:cubicBezTo>
                      <a:pt x="1550341" y="834076"/>
                      <a:pt x="1544154" y="838974"/>
                      <a:pt x="1536936" y="842325"/>
                    </a:cubicBezTo>
                    <a:cubicBezTo>
                      <a:pt x="1530491" y="845160"/>
                      <a:pt x="1525593" y="850058"/>
                      <a:pt x="1521211" y="855472"/>
                    </a:cubicBezTo>
                    <a:cubicBezTo>
                      <a:pt x="1487440" y="896718"/>
                      <a:pt x="1456248" y="940026"/>
                      <a:pt x="1425056" y="983077"/>
                    </a:cubicBezTo>
                    <a:cubicBezTo>
                      <a:pt x="1424282" y="984108"/>
                      <a:pt x="1423251" y="984881"/>
                      <a:pt x="1424540" y="987201"/>
                    </a:cubicBezTo>
                    <a:cubicBezTo>
                      <a:pt x="1439492" y="981015"/>
                      <a:pt x="1452639" y="971734"/>
                      <a:pt x="1464755" y="961165"/>
                    </a:cubicBezTo>
                    <a:cubicBezTo>
                      <a:pt x="1485378" y="943635"/>
                      <a:pt x="1502392" y="922239"/>
                      <a:pt x="1521984" y="903678"/>
                    </a:cubicBezTo>
                    <a:cubicBezTo>
                      <a:pt x="1540545" y="886149"/>
                      <a:pt x="1560652" y="871197"/>
                      <a:pt x="1585657" y="864237"/>
                    </a:cubicBezTo>
                    <a:cubicBezTo>
                      <a:pt x="1591329" y="862690"/>
                      <a:pt x="1593649" y="858565"/>
                      <a:pt x="1595453" y="853925"/>
                    </a:cubicBezTo>
                    <a:cubicBezTo>
                      <a:pt x="1603960" y="830724"/>
                      <a:pt x="1615819" y="809844"/>
                      <a:pt x="1634637" y="793345"/>
                    </a:cubicBezTo>
                    <a:cubicBezTo>
                      <a:pt x="1640824" y="787932"/>
                      <a:pt x="1647269" y="783291"/>
                      <a:pt x="1654745" y="779682"/>
                    </a:cubicBezTo>
                    <a:cubicBezTo>
                      <a:pt x="1661963" y="776073"/>
                      <a:pt x="1667118" y="777878"/>
                      <a:pt x="1671501" y="784580"/>
                    </a:cubicBezTo>
                    <a:cubicBezTo>
                      <a:pt x="1679492" y="797470"/>
                      <a:pt x="1680781" y="811390"/>
                      <a:pt x="1678719" y="826084"/>
                    </a:cubicBezTo>
                    <a:cubicBezTo>
                      <a:pt x="1677430" y="835365"/>
                      <a:pt x="1674594" y="844387"/>
                      <a:pt x="1671501" y="853152"/>
                    </a:cubicBezTo>
                    <a:cubicBezTo>
                      <a:pt x="1670212" y="856503"/>
                      <a:pt x="1667892" y="859854"/>
                      <a:pt x="1669696" y="864752"/>
                    </a:cubicBezTo>
                    <a:cubicBezTo>
                      <a:pt x="1679750" y="855988"/>
                      <a:pt x="1686710" y="845160"/>
                      <a:pt x="1694960" y="835622"/>
                    </a:cubicBezTo>
                    <a:cubicBezTo>
                      <a:pt x="1700373" y="829178"/>
                      <a:pt x="1705786" y="822991"/>
                      <a:pt x="1710685" y="815773"/>
                    </a:cubicBezTo>
                    <a:cubicBezTo>
                      <a:pt x="1717387" y="805977"/>
                      <a:pt x="1727698" y="803914"/>
                      <a:pt x="1738783" y="808297"/>
                    </a:cubicBezTo>
                    <a:cubicBezTo>
                      <a:pt x="1747033" y="811648"/>
                      <a:pt x="1753735" y="817319"/>
                      <a:pt x="1759406" y="824022"/>
                    </a:cubicBezTo>
                    <a:cubicBezTo>
                      <a:pt x="1767656" y="834333"/>
                      <a:pt x="1765336" y="846965"/>
                      <a:pt x="1753735" y="853152"/>
                    </a:cubicBezTo>
                    <a:cubicBezTo>
                      <a:pt x="1742392" y="859081"/>
                      <a:pt x="1732596" y="866299"/>
                      <a:pt x="1724605" y="876095"/>
                    </a:cubicBezTo>
                    <a:cubicBezTo>
                      <a:pt x="1714036" y="888984"/>
                      <a:pt x="1716614" y="896460"/>
                      <a:pt x="1732339" y="900843"/>
                    </a:cubicBezTo>
                    <a:cubicBezTo>
                      <a:pt x="1735948" y="901874"/>
                      <a:pt x="1739557" y="902647"/>
                      <a:pt x="1743166" y="904194"/>
                    </a:cubicBezTo>
                    <a:cubicBezTo>
                      <a:pt x="1749095" y="906772"/>
                      <a:pt x="1754766" y="909865"/>
                      <a:pt x="1755024" y="917083"/>
                    </a:cubicBezTo>
                    <a:cubicBezTo>
                      <a:pt x="1755282" y="923786"/>
                      <a:pt x="1750126" y="927653"/>
                      <a:pt x="1744713" y="930488"/>
                    </a:cubicBezTo>
                    <a:cubicBezTo>
                      <a:pt x="1734917" y="935644"/>
                      <a:pt x="1724089" y="939253"/>
                      <a:pt x="1713520" y="939511"/>
                    </a:cubicBezTo>
                    <a:cubicBezTo>
                      <a:pt x="1679234" y="940800"/>
                      <a:pt x="1652940" y="958071"/>
                      <a:pt x="1627419" y="978437"/>
                    </a:cubicBezTo>
                    <a:cubicBezTo>
                      <a:pt x="1604734" y="996482"/>
                      <a:pt x="1582048" y="1014785"/>
                      <a:pt x="1553692" y="1023550"/>
                    </a:cubicBezTo>
                    <a:cubicBezTo>
                      <a:pt x="1552918" y="1023807"/>
                      <a:pt x="1552661" y="1024323"/>
                      <a:pt x="1552661" y="1025612"/>
                    </a:cubicBezTo>
                    <a:cubicBezTo>
                      <a:pt x="1560652" y="1028705"/>
                      <a:pt x="1568386" y="1026127"/>
                      <a:pt x="1576119" y="1024065"/>
                    </a:cubicBezTo>
                    <a:cubicBezTo>
                      <a:pt x="1590040" y="1020456"/>
                      <a:pt x="1603187" y="1015300"/>
                      <a:pt x="1615819" y="1008082"/>
                    </a:cubicBezTo>
                    <a:cubicBezTo>
                      <a:pt x="1639020" y="994935"/>
                      <a:pt x="1664540" y="993388"/>
                      <a:pt x="1690319" y="995708"/>
                    </a:cubicBezTo>
                    <a:cubicBezTo>
                      <a:pt x="1708107" y="997255"/>
                      <a:pt x="1725121" y="1002153"/>
                      <a:pt x="1741103" y="1010918"/>
                    </a:cubicBezTo>
                    <a:cubicBezTo>
                      <a:pt x="1747033" y="1014269"/>
                      <a:pt x="1752704" y="1018136"/>
                      <a:pt x="1757344" y="1023292"/>
                    </a:cubicBezTo>
                    <a:cubicBezTo>
                      <a:pt x="1764047" y="1030510"/>
                      <a:pt x="1763789" y="1034377"/>
                      <a:pt x="1756829" y="1041595"/>
                    </a:cubicBezTo>
                    <a:cubicBezTo>
                      <a:pt x="1750126" y="1048297"/>
                      <a:pt x="1741103" y="1051648"/>
                      <a:pt x="1732339" y="1055000"/>
                    </a:cubicBezTo>
                    <a:cubicBezTo>
                      <a:pt x="1713520" y="1061960"/>
                      <a:pt x="1693671" y="1064796"/>
                      <a:pt x="1674594" y="1070982"/>
                    </a:cubicBezTo>
                    <a:cubicBezTo>
                      <a:pt x="1672790" y="1071498"/>
                      <a:pt x="1670985" y="1072014"/>
                      <a:pt x="1669181" y="1072529"/>
                    </a:cubicBezTo>
                    <a:cubicBezTo>
                      <a:pt x="1658096" y="1076912"/>
                      <a:pt x="1657580" y="1080521"/>
                      <a:pt x="1666861" y="1088254"/>
                    </a:cubicBezTo>
                    <a:cubicBezTo>
                      <a:pt x="1673305" y="1093410"/>
                      <a:pt x="1673563" y="1098050"/>
                      <a:pt x="1667634" y="1103721"/>
                    </a:cubicBezTo>
                    <a:cubicBezTo>
                      <a:pt x="1659385" y="1111713"/>
                      <a:pt x="1649073" y="1115064"/>
                      <a:pt x="1637988" y="1115837"/>
                    </a:cubicBezTo>
                    <a:cubicBezTo>
                      <a:pt x="1625099" y="1116611"/>
                      <a:pt x="1612467" y="1115322"/>
                      <a:pt x="1600094" y="1112228"/>
                    </a:cubicBezTo>
                    <a:cubicBezTo>
                      <a:pt x="1586431" y="1108877"/>
                      <a:pt x="1573026" y="1105268"/>
                      <a:pt x="1559363" y="1102175"/>
                    </a:cubicBezTo>
                    <a:cubicBezTo>
                      <a:pt x="1552403" y="1100628"/>
                      <a:pt x="1545443" y="1099081"/>
                      <a:pt x="1538225" y="1101917"/>
                    </a:cubicBezTo>
                    <a:cubicBezTo>
                      <a:pt x="1514250" y="1111713"/>
                      <a:pt x="1490276" y="1122024"/>
                      <a:pt x="1466302" y="1132336"/>
                    </a:cubicBezTo>
                    <a:cubicBezTo>
                      <a:pt x="1490534" y="1126149"/>
                      <a:pt x="1515024" y="1120993"/>
                      <a:pt x="1540029" y="1120478"/>
                    </a:cubicBezTo>
                    <a:cubicBezTo>
                      <a:pt x="1568644" y="1119962"/>
                      <a:pt x="1596485" y="1124602"/>
                      <a:pt x="1620201" y="1142905"/>
                    </a:cubicBezTo>
                    <a:cubicBezTo>
                      <a:pt x="1627677" y="1148577"/>
                      <a:pt x="1632575" y="1156052"/>
                      <a:pt x="1637473" y="1163528"/>
                    </a:cubicBezTo>
                    <a:cubicBezTo>
                      <a:pt x="1644433" y="1173840"/>
                      <a:pt x="1655002" y="1175129"/>
                      <a:pt x="1664540" y="1167395"/>
                    </a:cubicBezTo>
                    <a:cubicBezTo>
                      <a:pt x="1672532" y="1160950"/>
                      <a:pt x="1677430" y="1152186"/>
                      <a:pt x="1683617" y="1144452"/>
                    </a:cubicBezTo>
                    <a:cubicBezTo>
                      <a:pt x="1702951" y="1120220"/>
                      <a:pt x="1729503" y="1110940"/>
                      <a:pt x="1758891" y="1109135"/>
                    </a:cubicBezTo>
                    <a:cubicBezTo>
                      <a:pt x="1771780" y="1108362"/>
                      <a:pt x="1776936" y="1115580"/>
                      <a:pt x="1774616" y="1128469"/>
                    </a:cubicBezTo>
                    <a:cubicBezTo>
                      <a:pt x="1774100" y="1131563"/>
                      <a:pt x="1771522" y="1135429"/>
                      <a:pt x="1775389" y="1137749"/>
                    </a:cubicBezTo>
                    <a:cubicBezTo>
                      <a:pt x="1778741" y="1139812"/>
                      <a:pt x="1781834" y="1137492"/>
                      <a:pt x="1784927" y="1135945"/>
                    </a:cubicBezTo>
                    <a:cubicBezTo>
                      <a:pt x="1799364" y="1128727"/>
                      <a:pt x="1811995" y="1118158"/>
                      <a:pt x="1827205" y="1111971"/>
                    </a:cubicBezTo>
                    <a:cubicBezTo>
                      <a:pt x="1830040" y="1110682"/>
                      <a:pt x="1831845" y="1107846"/>
                      <a:pt x="1833907" y="1105526"/>
                    </a:cubicBezTo>
                    <a:cubicBezTo>
                      <a:pt x="1839578" y="1098823"/>
                      <a:pt x="1846023" y="1092894"/>
                      <a:pt x="1854272" y="1089285"/>
                    </a:cubicBezTo>
                    <a:cubicBezTo>
                      <a:pt x="1870255" y="1082325"/>
                      <a:pt x="1882887" y="1086965"/>
                      <a:pt x="1889331" y="1102948"/>
                    </a:cubicBezTo>
                    <a:cubicBezTo>
                      <a:pt x="1892425" y="1110682"/>
                      <a:pt x="1896292" y="1111713"/>
                      <a:pt x="1903510" y="1109135"/>
                    </a:cubicBezTo>
                    <a:cubicBezTo>
                      <a:pt x="1917688" y="1103979"/>
                      <a:pt x="1932124" y="1103464"/>
                      <a:pt x="1946818" y="1107331"/>
                    </a:cubicBezTo>
                    <a:cubicBezTo>
                      <a:pt x="1956356" y="1109908"/>
                      <a:pt x="1965121" y="1114549"/>
                      <a:pt x="1967699" y="1125376"/>
                    </a:cubicBezTo>
                    <a:cubicBezTo>
                      <a:pt x="1970534" y="1137492"/>
                      <a:pt x="1965894" y="1147288"/>
                      <a:pt x="1955583" y="1154248"/>
                    </a:cubicBezTo>
                    <a:cubicBezTo>
                      <a:pt x="1941662" y="1163528"/>
                      <a:pt x="1925679" y="1166364"/>
                      <a:pt x="1909954" y="1170231"/>
                    </a:cubicBezTo>
                    <a:cubicBezTo>
                      <a:pt x="1903768" y="1171777"/>
                      <a:pt x="1897065" y="1171777"/>
                      <a:pt x="1891136" y="1175129"/>
                    </a:cubicBezTo>
                    <a:cubicBezTo>
                      <a:pt x="1891651" y="1179253"/>
                      <a:pt x="1895003" y="1179253"/>
                      <a:pt x="1897323" y="1180027"/>
                    </a:cubicBezTo>
                    <a:cubicBezTo>
                      <a:pt x="1902479" y="1181831"/>
                      <a:pt x="1908150" y="1183120"/>
                      <a:pt x="1913306" y="1184925"/>
                    </a:cubicBezTo>
                    <a:cubicBezTo>
                      <a:pt x="1918977" y="1186987"/>
                      <a:pt x="1923617" y="1189823"/>
                      <a:pt x="1924133" y="1196267"/>
                    </a:cubicBezTo>
                    <a:cubicBezTo>
                      <a:pt x="1924906" y="1203227"/>
                      <a:pt x="1920266" y="1206836"/>
                      <a:pt x="1914852" y="1209930"/>
                    </a:cubicBezTo>
                    <a:cubicBezTo>
                      <a:pt x="1901705" y="1217406"/>
                      <a:pt x="1887527" y="1222304"/>
                      <a:pt x="1873091" y="1225913"/>
                    </a:cubicBezTo>
                    <a:cubicBezTo>
                      <a:pt x="1857366" y="1230037"/>
                      <a:pt x="1841641" y="1234162"/>
                      <a:pt x="1825400" y="1235451"/>
                    </a:cubicBezTo>
                    <a:cubicBezTo>
                      <a:pt x="1822564" y="1235709"/>
                      <a:pt x="1819987" y="1236740"/>
                      <a:pt x="1817666" y="1238287"/>
                    </a:cubicBezTo>
                    <a:cubicBezTo>
                      <a:pt x="1798590" y="1251692"/>
                      <a:pt x="1777452" y="1254012"/>
                      <a:pt x="1755282" y="1249629"/>
                    </a:cubicBezTo>
                    <a:cubicBezTo>
                      <a:pt x="1748321" y="1248340"/>
                      <a:pt x="1741103" y="1247567"/>
                      <a:pt x="1734143" y="1245247"/>
                    </a:cubicBezTo>
                    <a:cubicBezTo>
                      <a:pt x="1710427" y="1237771"/>
                      <a:pt x="1686195" y="1238544"/>
                      <a:pt x="1661963" y="1239060"/>
                    </a:cubicBezTo>
                    <a:cubicBezTo>
                      <a:pt x="1653456" y="1239318"/>
                      <a:pt x="1645206" y="1241380"/>
                      <a:pt x="1637988" y="1246020"/>
                    </a:cubicBezTo>
                    <a:cubicBezTo>
                      <a:pt x="1635153" y="1247825"/>
                      <a:pt x="1632059" y="1250145"/>
                      <a:pt x="1632575" y="1254012"/>
                    </a:cubicBezTo>
                    <a:cubicBezTo>
                      <a:pt x="1633090" y="1257878"/>
                      <a:pt x="1636957" y="1257878"/>
                      <a:pt x="1640051" y="1258652"/>
                    </a:cubicBezTo>
                    <a:cubicBezTo>
                      <a:pt x="1649331" y="1261230"/>
                      <a:pt x="1658611" y="1264065"/>
                      <a:pt x="1666603" y="1269737"/>
                    </a:cubicBezTo>
                    <a:cubicBezTo>
                      <a:pt x="1672532" y="1273861"/>
                      <a:pt x="1677172" y="1278759"/>
                      <a:pt x="1675625" y="1286751"/>
                    </a:cubicBezTo>
                    <a:cubicBezTo>
                      <a:pt x="1674079" y="1294227"/>
                      <a:pt x="1668150" y="1297062"/>
                      <a:pt x="1661705" y="1299124"/>
                    </a:cubicBezTo>
                    <a:cubicBezTo>
                      <a:pt x="1643917" y="1304280"/>
                      <a:pt x="1626130" y="1302991"/>
                      <a:pt x="1608085" y="1299640"/>
                    </a:cubicBezTo>
                    <a:cubicBezTo>
                      <a:pt x="1586431" y="1295773"/>
                      <a:pt x="1565034" y="1290102"/>
                      <a:pt x="1543123" y="1286751"/>
                    </a:cubicBezTo>
                    <a:cubicBezTo>
                      <a:pt x="1520179" y="1283399"/>
                      <a:pt x="1500072" y="1289586"/>
                      <a:pt x="1481769" y="1303249"/>
                    </a:cubicBezTo>
                    <a:cubicBezTo>
                      <a:pt x="1480738" y="1304022"/>
                      <a:pt x="1479965" y="1304796"/>
                      <a:pt x="1478933" y="1305569"/>
                    </a:cubicBezTo>
                    <a:cubicBezTo>
                      <a:pt x="1461919" y="1318716"/>
                      <a:pt x="1448514" y="1315623"/>
                      <a:pt x="1438976" y="1296289"/>
                    </a:cubicBezTo>
                    <a:cubicBezTo>
                      <a:pt x="1436141" y="1290617"/>
                      <a:pt x="1433820" y="1284688"/>
                      <a:pt x="1432532" y="1278759"/>
                    </a:cubicBezTo>
                    <a:cubicBezTo>
                      <a:pt x="1428923" y="1263808"/>
                      <a:pt x="1419642" y="1251434"/>
                      <a:pt x="1414486" y="1236998"/>
                    </a:cubicBezTo>
                    <a:cubicBezTo>
                      <a:pt x="1411135" y="1227975"/>
                      <a:pt x="1398504" y="1223077"/>
                      <a:pt x="1388450" y="1224882"/>
                    </a:cubicBezTo>
                    <a:cubicBezTo>
                      <a:pt x="1376334" y="1226944"/>
                      <a:pt x="1369889" y="1233131"/>
                      <a:pt x="1368085" y="1244731"/>
                    </a:cubicBezTo>
                    <a:cubicBezTo>
                      <a:pt x="1367569" y="1248856"/>
                      <a:pt x="1366280" y="1252465"/>
                      <a:pt x="1364476" y="1256332"/>
                    </a:cubicBezTo>
                    <a:cubicBezTo>
                      <a:pt x="1362156" y="1260714"/>
                      <a:pt x="1359836" y="1265096"/>
                      <a:pt x="1358031" y="1269737"/>
                    </a:cubicBezTo>
                    <a:cubicBezTo>
                      <a:pt x="1351844" y="1286493"/>
                      <a:pt x="1354938" y="1296289"/>
                      <a:pt x="1370147" y="1305311"/>
                    </a:cubicBezTo>
                    <a:cubicBezTo>
                      <a:pt x="1387161" y="1315365"/>
                      <a:pt x="1402628" y="1326966"/>
                      <a:pt x="1418096" y="1339339"/>
                    </a:cubicBezTo>
                    <a:cubicBezTo>
                      <a:pt x="1432016" y="1350424"/>
                      <a:pt x="1445421" y="1362025"/>
                      <a:pt x="1461404" y="1370274"/>
                    </a:cubicBezTo>
                    <a:cubicBezTo>
                      <a:pt x="1468880" y="1374141"/>
                      <a:pt x="1476613" y="1377492"/>
                      <a:pt x="1484863" y="1379554"/>
                    </a:cubicBezTo>
                    <a:cubicBezTo>
                      <a:pt x="1496978" y="1382648"/>
                      <a:pt x="1504197" y="1380070"/>
                      <a:pt x="1511672" y="1370016"/>
                    </a:cubicBezTo>
                    <a:cubicBezTo>
                      <a:pt x="1518117" y="1361251"/>
                      <a:pt x="1523273" y="1351713"/>
                      <a:pt x="1529202" y="1342433"/>
                    </a:cubicBezTo>
                    <a:cubicBezTo>
                      <a:pt x="1534873" y="1333410"/>
                      <a:pt x="1542349" y="1326708"/>
                      <a:pt x="1552661" y="1323614"/>
                    </a:cubicBezTo>
                    <a:cubicBezTo>
                      <a:pt x="1560910" y="1321294"/>
                      <a:pt x="1564777" y="1323357"/>
                      <a:pt x="1568128" y="1331090"/>
                    </a:cubicBezTo>
                    <a:cubicBezTo>
                      <a:pt x="1577924" y="1354033"/>
                      <a:pt x="1586689" y="1358931"/>
                      <a:pt x="1610663" y="1355838"/>
                    </a:cubicBezTo>
                    <a:cubicBezTo>
                      <a:pt x="1635153" y="1352744"/>
                      <a:pt x="1657580" y="1346042"/>
                      <a:pt x="1678461" y="1332121"/>
                    </a:cubicBezTo>
                    <a:cubicBezTo>
                      <a:pt x="1710942" y="1310725"/>
                      <a:pt x="1747548" y="1297578"/>
                      <a:pt x="1783123" y="1282884"/>
                    </a:cubicBezTo>
                    <a:cubicBezTo>
                      <a:pt x="1792403" y="1279017"/>
                      <a:pt x="1801426" y="1274892"/>
                      <a:pt x="1810706" y="1271541"/>
                    </a:cubicBezTo>
                    <a:cubicBezTo>
                      <a:pt x="1827978" y="1265096"/>
                      <a:pt x="1839321" y="1274119"/>
                      <a:pt x="1837000" y="1292422"/>
                    </a:cubicBezTo>
                    <a:cubicBezTo>
                      <a:pt x="1835712" y="1302476"/>
                      <a:pt x="1831329" y="1311498"/>
                      <a:pt x="1829267" y="1321294"/>
                    </a:cubicBezTo>
                    <a:cubicBezTo>
                      <a:pt x="1827720" y="1328512"/>
                      <a:pt x="1827978" y="1335215"/>
                      <a:pt x="1832618" y="1341659"/>
                    </a:cubicBezTo>
                    <a:cubicBezTo>
                      <a:pt x="1838547" y="1350424"/>
                      <a:pt x="1834423" y="1363829"/>
                      <a:pt x="1823853" y="1371821"/>
                    </a:cubicBezTo>
                    <a:cubicBezTo>
                      <a:pt x="1817151" y="1376976"/>
                      <a:pt x="1808902" y="1379554"/>
                      <a:pt x="1799879" y="1382390"/>
                    </a:cubicBezTo>
                    <a:cubicBezTo>
                      <a:pt x="1803488" y="1384194"/>
                      <a:pt x="1806324" y="1384710"/>
                      <a:pt x="1809159" y="1385483"/>
                    </a:cubicBezTo>
                    <a:cubicBezTo>
                      <a:pt x="1814315" y="1387030"/>
                      <a:pt x="1818440" y="1389608"/>
                      <a:pt x="1818698" y="1395537"/>
                    </a:cubicBezTo>
                    <a:cubicBezTo>
                      <a:pt x="1818955" y="1401982"/>
                      <a:pt x="1814573" y="1404817"/>
                      <a:pt x="1809159" y="1406622"/>
                    </a:cubicBezTo>
                    <a:cubicBezTo>
                      <a:pt x="1800910" y="1409458"/>
                      <a:pt x="1792145" y="1410489"/>
                      <a:pt x="1783381" y="1410489"/>
                    </a:cubicBezTo>
                    <a:cubicBezTo>
                      <a:pt x="1759149" y="1410747"/>
                      <a:pt x="1734917" y="1412809"/>
                      <a:pt x="1710685" y="1414613"/>
                    </a:cubicBezTo>
                    <a:cubicBezTo>
                      <a:pt x="1705786" y="1414871"/>
                      <a:pt x="1700889" y="1416160"/>
                      <a:pt x="1696248" y="1418222"/>
                    </a:cubicBezTo>
                    <a:cubicBezTo>
                      <a:pt x="1693928" y="1419511"/>
                      <a:pt x="1692124" y="1421316"/>
                      <a:pt x="1692897" y="1424151"/>
                    </a:cubicBezTo>
                    <a:cubicBezTo>
                      <a:pt x="1693413" y="1426987"/>
                      <a:pt x="1695733" y="1428276"/>
                      <a:pt x="1698311" y="1428792"/>
                    </a:cubicBezTo>
                    <a:cubicBezTo>
                      <a:pt x="1702693" y="1429307"/>
                      <a:pt x="1706818" y="1427760"/>
                      <a:pt x="1711200" y="1427245"/>
                    </a:cubicBezTo>
                    <a:cubicBezTo>
                      <a:pt x="1725121" y="1425440"/>
                      <a:pt x="1739041" y="1424925"/>
                      <a:pt x="1752704" y="1429307"/>
                    </a:cubicBezTo>
                    <a:cubicBezTo>
                      <a:pt x="1774616" y="1436267"/>
                      <a:pt x="1784412" y="1454828"/>
                      <a:pt x="1778483" y="1476998"/>
                    </a:cubicBezTo>
                    <a:cubicBezTo>
                      <a:pt x="1773069" y="1496848"/>
                      <a:pt x="1775389" y="1500199"/>
                      <a:pt x="1796012" y="1503808"/>
                    </a:cubicBezTo>
                    <a:cubicBezTo>
                      <a:pt x="1822822" y="1508448"/>
                      <a:pt x="1843187" y="1496848"/>
                      <a:pt x="1859944" y="1477256"/>
                    </a:cubicBezTo>
                    <a:cubicBezTo>
                      <a:pt x="1870513" y="1464882"/>
                      <a:pt x="1877215" y="1449930"/>
                      <a:pt x="1885465" y="1436010"/>
                    </a:cubicBezTo>
                    <a:cubicBezTo>
                      <a:pt x="1903510" y="1405849"/>
                      <a:pt x="1927742" y="1396310"/>
                      <a:pt x="1960739" y="1407653"/>
                    </a:cubicBezTo>
                    <a:cubicBezTo>
                      <a:pt x="1979557" y="1414098"/>
                      <a:pt x="1999407" y="1418222"/>
                      <a:pt x="2016163" y="1429307"/>
                    </a:cubicBezTo>
                    <a:cubicBezTo>
                      <a:pt x="2026732" y="1436267"/>
                      <a:pt x="2035497" y="1445032"/>
                      <a:pt x="2039106" y="1457664"/>
                    </a:cubicBezTo>
                    <a:cubicBezTo>
                      <a:pt x="2041168" y="1465140"/>
                      <a:pt x="2040395" y="1471327"/>
                      <a:pt x="2033177" y="1476482"/>
                    </a:cubicBezTo>
                    <a:cubicBezTo>
                      <a:pt x="2020545" y="1485505"/>
                      <a:pt x="2006625" y="1491434"/>
                      <a:pt x="1992189" y="1496590"/>
                    </a:cubicBezTo>
                    <a:cubicBezTo>
                      <a:pt x="1982135" y="1500199"/>
                      <a:pt x="1972339" y="1503808"/>
                      <a:pt x="1962285" y="1507417"/>
                    </a:cubicBezTo>
                    <a:cubicBezTo>
                      <a:pt x="1959450" y="1508448"/>
                      <a:pt x="1956356" y="1509737"/>
                      <a:pt x="1953778" y="1511284"/>
                    </a:cubicBezTo>
                    <a:cubicBezTo>
                      <a:pt x="1945529" y="1516439"/>
                      <a:pt x="1945014" y="1522111"/>
                      <a:pt x="1951974" y="1528555"/>
                    </a:cubicBezTo>
                    <a:cubicBezTo>
                      <a:pt x="1955841" y="1532164"/>
                      <a:pt x="1960223" y="1535000"/>
                      <a:pt x="1964605" y="1538094"/>
                    </a:cubicBezTo>
                    <a:cubicBezTo>
                      <a:pt x="1973112" y="1544023"/>
                      <a:pt x="1978784" y="1552272"/>
                      <a:pt x="1982393" y="1561552"/>
                    </a:cubicBezTo>
                    <a:cubicBezTo>
                      <a:pt x="1987291" y="1574442"/>
                      <a:pt x="1982135" y="1583980"/>
                      <a:pt x="1968472" y="1586558"/>
                    </a:cubicBezTo>
                    <a:cubicBezTo>
                      <a:pt x="1949138" y="1590167"/>
                      <a:pt x="1931609" y="1583722"/>
                      <a:pt x="1914594" y="1575473"/>
                    </a:cubicBezTo>
                    <a:cubicBezTo>
                      <a:pt x="1913821" y="1574957"/>
                      <a:pt x="1913048" y="1574184"/>
                      <a:pt x="1912274" y="1573926"/>
                    </a:cubicBezTo>
                    <a:cubicBezTo>
                      <a:pt x="1908923" y="1572637"/>
                      <a:pt x="1905056" y="1566708"/>
                      <a:pt x="1901963" y="1571348"/>
                    </a:cubicBezTo>
                    <a:cubicBezTo>
                      <a:pt x="1899385" y="1575215"/>
                      <a:pt x="1905572" y="1577793"/>
                      <a:pt x="1908408" y="1580113"/>
                    </a:cubicBezTo>
                    <a:cubicBezTo>
                      <a:pt x="1915626" y="1585527"/>
                      <a:pt x="1922586" y="1591198"/>
                      <a:pt x="1929804" y="1596611"/>
                    </a:cubicBezTo>
                    <a:cubicBezTo>
                      <a:pt x="1932124" y="1598416"/>
                      <a:pt x="1934186" y="1600220"/>
                      <a:pt x="1935991" y="1602283"/>
                    </a:cubicBezTo>
                    <a:cubicBezTo>
                      <a:pt x="1938827" y="1605634"/>
                      <a:pt x="1940116" y="1609243"/>
                      <a:pt x="1938311" y="1613625"/>
                    </a:cubicBezTo>
                    <a:cubicBezTo>
                      <a:pt x="1936506" y="1618008"/>
                      <a:pt x="1932898" y="1619297"/>
                      <a:pt x="1928515" y="1619555"/>
                    </a:cubicBezTo>
                    <a:cubicBezTo>
                      <a:pt x="1920266" y="1620070"/>
                      <a:pt x="1912532" y="1617234"/>
                      <a:pt x="1904283" y="1618008"/>
                    </a:cubicBezTo>
                    <a:cubicBezTo>
                      <a:pt x="1899901" y="1618266"/>
                      <a:pt x="1895518" y="1618523"/>
                      <a:pt x="1891394" y="1619812"/>
                    </a:cubicBezTo>
                    <a:cubicBezTo>
                      <a:pt x="1886753" y="1621359"/>
                      <a:pt x="1887011" y="1623679"/>
                      <a:pt x="1890363" y="1626515"/>
                    </a:cubicBezTo>
                    <a:cubicBezTo>
                      <a:pt x="1892425" y="1628319"/>
                      <a:pt x="1895003" y="1629608"/>
                      <a:pt x="1897323" y="1631155"/>
                    </a:cubicBezTo>
                    <a:cubicBezTo>
                      <a:pt x="1906345" y="1637342"/>
                      <a:pt x="1906088" y="1646364"/>
                      <a:pt x="1896292" y="1651520"/>
                    </a:cubicBezTo>
                    <a:cubicBezTo>
                      <a:pt x="1887785" y="1655902"/>
                      <a:pt x="1878504" y="1657707"/>
                      <a:pt x="1869224" y="1658480"/>
                    </a:cubicBezTo>
                    <a:cubicBezTo>
                      <a:pt x="1852983" y="1659769"/>
                      <a:pt x="1836743" y="1659512"/>
                      <a:pt x="1820760" y="1658223"/>
                    </a:cubicBezTo>
                    <a:cubicBezTo>
                      <a:pt x="1799621" y="1656418"/>
                      <a:pt x="1784412" y="1643271"/>
                      <a:pt x="1769718" y="1629608"/>
                    </a:cubicBezTo>
                    <a:cubicBezTo>
                      <a:pt x="1756829" y="1617492"/>
                      <a:pt x="1742392" y="1607696"/>
                      <a:pt x="1724347" y="1605634"/>
                    </a:cubicBezTo>
                    <a:cubicBezTo>
                      <a:pt x="1722543" y="1605376"/>
                      <a:pt x="1720738" y="1604861"/>
                      <a:pt x="1717645" y="1605892"/>
                    </a:cubicBezTo>
                    <a:cubicBezTo>
                      <a:pt x="1722027" y="1610016"/>
                      <a:pt x="1726409" y="1612852"/>
                      <a:pt x="1730792" y="1615945"/>
                    </a:cubicBezTo>
                    <a:cubicBezTo>
                      <a:pt x="1739299" y="1621875"/>
                      <a:pt x="1747548" y="1628061"/>
                      <a:pt x="1754508" y="1635537"/>
                    </a:cubicBezTo>
                    <a:cubicBezTo>
                      <a:pt x="1761469" y="1643013"/>
                      <a:pt x="1768429" y="1650747"/>
                      <a:pt x="1763273" y="1661832"/>
                    </a:cubicBezTo>
                    <a:cubicBezTo>
                      <a:pt x="1758633" y="1671885"/>
                      <a:pt x="1741877" y="1678846"/>
                      <a:pt x="1730276" y="1676526"/>
                    </a:cubicBezTo>
                    <a:cubicBezTo>
                      <a:pt x="1707075" y="1671627"/>
                      <a:pt x="1686195" y="1661316"/>
                      <a:pt x="1666603" y="1648169"/>
                    </a:cubicBezTo>
                    <a:cubicBezTo>
                      <a:pt x="1633348" y="1625741"/>
                      <a:pt x="1608085" y="1595322"/>
                      <a:pt x="1583337" y="1564388"/>
                    </a:cubicBezTo>
                    <a:cubicBezTo>
                      <a:pt x="1570190" y="1548147"/>
                      <a:pt x="1557816" y="1531391"/>
                      <a:pt x="1545185" y="1514635"/>
                    </a:cubicBezTo>
                    <a:cubicBezTo>
                      <a:pt x="1537709" y="1504839"/>
                      <a:pt x="1528171" y="1498394"/>
                      <a:pt x="1516055" y="1496074"/>
                    </a:cubicBezTo>
                    <a:cubicBezTo>
                      <a:pt x="1498010" y="1492207"/>
                      <a:pt x="1480222" y="1492465"/>
                      <a:pt x="1462435" y="1497105"/>
                    </a:cubicBezTo>
                    <a:cubicBezTo>
                      <a:pt x="1459342" y="1497879"/>
                      <a:pt x="1454959" y="1498394"/>
                      <a:pt x="1454444" y="1502519"/>
                    </a:cubicBezTo>
                    <a:cubicBezTo>
                      <a:pt x="1453928" y="1506901"/>
                      <a:pt x="1458053" y="1507932"/>
                      <a:pt x="1461146" y="1509221"/>
                    </a:cubicBezTo>
                    <a:cubicBezTo>
                      <a:pt x="1490276" y="1520306"/>
                      <a:pt x="1513219" y="1540671"/>
                      <a:pt x="1536420" y="1560263"/>
                    </a:cubicBezTo>
                    <a:cubicBezTo>
                      <a:pt x="1548794" y="1570833"/>
                      <a:pt x="1560910" y="1581402"/>
                      <a:pt x="1574830" y="1589909"/>
                    </a:cubicBezTo>
                    <a:cubicBezTo>
                      <a:pt x="1578182" y="1591971"/>
                      <a:pt x="1581533" y="1594291"/>
                      <a:pt x="1583853" y="1597900"/>
                    </a:cubicBezTo>
                    <a:cubicBezTo>
                      <a:pt x="1609116" y="1638373"/>
                      <a:pt x="1645206" y="1666987"/>
                      <a:pt x="1686195" y="1690188"/>
                    </a:cubicBezTo>
                    <a:cubicBezTo>
                      <a:pt x="1717645" y="1707976"/>
                      <a:pt x="1750384" y="1723185"/>
                      <a:pt x="1782865" y="1739168"/>
                    </a:cubicBezTo>
                    <a:cubicBezTo>
                      <a:pt x="1792145" y="1743808"/>
                      <a:pt x="1802715" y="1744324"/>
                      <a:pt x="1813026" y="1743293"/>
                    </a:cubicBezTo>
                    <a:cubicBezTo>
                      <a:pt x="1823080" y="1742261"/>
                      <a:pt x="1827205" y="1736590"/>
                      <a:pt x="1825916" y="1726536"/>
                    </a:cubicBezTo>
                    <a:cubicBezTo>
                      <a:pt x="1824884" y="1716998"/>
                      <a:pt x="1823338" y="1707460"/>
                      <a:pt x="1822822" y="1697664"/>
                    </a:cubicBezTo>
                    <a:cubicBezTo>
                      <a:pt x="1822307" y="1689930"/>
                      <a:pt x="1826173" y="1685032"/>
                      <a:pt x="1832360" y="1681939"/>
                    </a:cubicBezTo>
                    <a:cubicBezTo>
                      <a:pt x="1838032" y="1678846"/>
                      <a:pt x="1843187" y="1681424"/>
                      <a:pt x="1847570" y="1685806"/>
                    </a:cubicBezTo>
                    <a:cubicBezTo>
                      <a:pt x="1850405" y="1688642"/>
                      <a:pt x="1853241" y="1691477"/>
                      <a:pt x="1856077" y="1694571"/>
                    </a:cubicBezTo>
                    <a:cubicBezTo>
                      <a:pt x="1860201" y="1699211"/>
                      <a:pt x="1864326" y="1699211"/>
                      <a:pt x="1868708" y="1694313"/>
                    </a:cubicBezTo>
                    <a:cubicBezTo>
                      <a:pt x="1875669" y="1686837"/>
                      <a:pt x="1878504" y="1687610"/>
                      <a:pt x="1881598" y="1697406"/>
                    </a:cubicBezTo>
                    <a:cubicBezTo>
                      <a:pt x="1885207" y="1709007"/>
                      <a:pt x="1888816" y="1711327"/>
                      <a:pt x="1900932" y="1708491"/>
                    </a:cubicBezTo>
                    <a:cubicBezTo>
                      <a:pt x="1906345" y="1707202"/>
                      <a:pt x="1911501" y="1705655"/>
                      <a:pt x="1915368" y="1711069"/>
                    </a:cubicBezTo>
                    <a:cubicBezTo>
                      <a:pt x="1919235" y="1716225"/>
                      <a:pt x="1918461" y="1721381"/>
                      <a:pt x="1915883" y="1726794"/>
                    </a:cubicBezTo>
                    <a:cubicBezTo>
                      <a:pt x="1912790" y="1733239"/>
                      <a:pt x="1909181" y="1739426"/>
                      <a:pt x="1905314" y="1745613"/>
                    </a:cubicBezTo>
                    <a:cubicBezTo>
                      <a:pt x="1900158" y="1753862"/>
                      <a:pt x="1902221" y="1757471"/>
                      <a:pt x="1911759" y="1758244"/>
                    </a:cubicBezTo>
                    <a:cubicBezTo>
                      <a:pt x="1914852" y="1758502"/>
                      <a:pt x="1917946" y="1758244"/>
                      <a:pt x="1921039" y="1759018"/>
                    </a:cubicBezTo>
                    <a:cubicBezTo>
                      <a:pt x="1928257" y="1760306"/>
                      <a:pt x="1931866" y="1765205"/>
                      <a:pt x="1932382" y="1771907"/>
                    </a:cubicBezTo>
                    <a:cubicBezTo>
                      <a:pt x="1932898" y="1778352"/>
                      <a:pt x="1929031" y="1781961"/>
                      <a:pt x="1922844" y="1784023"/>
                    </a:cubicBezTo>
                    <a:cubicBezTo>
                      <a:pt x="1913048" y="1787116"/>
                      <a:pt x="1902479" y="1787632"/>
                      <a:pt x="1892683" y="1790983"/>
                    </a:cubicBezTo>
                    <a:cubicBezTo>
                      <a:pt x="1889847" y="1792014"/>
                      <a:pt x="1885722" y="1792272"/>
                      <a:pt x="1885722" y="1796139"/>
                    </a:cubicBezTo>
                    <a:cubicBezTo>
                      <a:pt x="1885722" y="1800006"/>
                      <a:pt x="1889589" y="1800521"/>
                      <a:pt x="1892683" y="1801295"/>
                    </a:cubicBezTo>
                    <a:cubicBezTo>
                      <a:pt x="1911501" y="1807224"/>
                      <a:pt x="1930320" y="1808771"/>
                      <a:pt x="1949396" y="1801295"/>
                    </a:cubicBezTo>
                    <a:cubicBezTo>
                      <a:pt x="1967441" y="1794334"/>
                      <a:pt x="1978526" y="1781703"/>
                      <a:pt x="1980846" y="1761853"/>
                    </a:cubicBezTo>
                    <a:cubicBezTo>
                      <a:pt x="1981362" y="1757729"/>
                      <a:pt x="1981362" y="1753604"/>
                      <a:pt x="1986260" y="1751800"/>
                    </a:cubicBezTo>
                    <a:cubicBezTo>
                      <a:pt x="1990900" y="1750253"/>
                      <a:pt x="1993993" y="1753088"/>
                      <a:pt x="1996829" y="1755924"/>
                    </a:cubicBezTo>
                    <a:cubicBezTo>
                      <a:pt x="2006109" y="1765720"/>
                      <a:pt x="2014101" y="1776289"/>
                      <a:pt x="2022092" y="1787116"/>
                    </a:cubicBezTo>
                    <a:cubicBezTo>
                      <a:pt x="2026474" y="1792788"/>
                      <a:pt x="2030599" y="1798459"/>
                      <a:pt x="2035497" y="1803873"/>
                    </a:cubicBezTo>
                    <a:cubicBezTo>
                      <a:pt x="2041942" y="1811091"/>
                      <a:pt x="2041426" y="1815215"/>
                      <a:pt x="2033177" y="1820113"/>
                    </a:cubicBezTo>
                    <a:cubicBezTo>
                      <a:pt x="2031888" y="1820887"/>
                      <a:pt x="2030341" y="1821660"/>
                      <a:pt x="2029052" y="1822433"/>
                    </a:cubicBezTo>
                    <a:cubicBezTo>
                      <a:pt x="2023123" y="1826558"/>
                      <a:pt x="2022608" y="1830425"/>
                      <a:pt x="2028537" y="1834807"/>
                    </a:cubicBezTo>
                    <a:cubicBezTo>
                      <a:pt x="2036528" y="1840994"/>
                      <a:pt x="2045808" y="1844603"/>
                      <a:pt x="2054315" y="1850017"/>
                    </a:cubicBezTo>
                    <a:cubicBezTo>
                      <a:pt x="2059471" y="1853368"/>
                      <a:pt x="2064885" y="1856719"/>
                      <a:pt x="2068494" y="1862133"/>
                    </a:cubicBezTo>
                    <a:cubicBezTo>
                      <a:pt x="2073134" y="1869093"/>
                      <a:pt x="2071330" y="1875022"/>
                      <a:pt x="2063854" y="1878889"/>
                    </a:cubicBezTo>
                    <a:cubicBezTo>
                      <a:pt x="2055862" y="1883013"/>
                      <a:pt x="2054831" y="1886107"/>
                      <a:pt x="2059987" y="1894356"/>
                    </a:cubicBezTo>
                    <a:cubicBezTo>
                      <a:pt x="2066689" y="1905183"/>
                      <a:pt x="2075712" y="1914463"/>
                      <a:pt x="2083188" y="1924775"/>
                    </a:cubicBezTo>
                    <a:cubicBezTo>
                      <a:pt x="2091179" y="1935860"/>
                      <a:pt x="2089890" y="1941016"/>
                      <a:pt x="2078290" y="1947976"/>
                    </a:cubicBezTo>
                    <a:cubicBezTo>
                      <a:pt x="2065143" y="1955709"/>
                      <a:pt x="2050449" y="1955967"/>
                      <a:pt x="2036528" y="1952358"/>
                    </a:cubicBezTo>
                    <a:cubicBezTo>
                      <a:pt x="2016678" y="1947202"/>
                      <a:pt x="1997860" y="1939984"/>
                      <a:pt x="1983939" y="1922713"/>
                    </a:cubicBezTo>
                    <a:cubicBezTo>
                      <a:pt x="1971566" y="1906988"/>
                      <a:pt x="1954036" y="1898223"/>
                      <a:pt x="1933929" y="1896418"/>
                    </a:cubicBezTo>
                    <a:cubicBezTo>
                      <a:pt x="1927484" y="1895903"/>
                      <a:pt x="1922844" y="1893067"/>
                      <a:pt x="1918461" y="1888685"/>
                    </a:cubicBezTo>
                    <a:cubicBezTo>
                      <a:pt x="1893714" y="1865226"/>
                      <a:pt x="1867162" y="1844087"/>
                      <a:pt x="1837000" y="1828105"/>
                    </a:cubicBezTo>
                    <a:cubicBezTo>
                      <a:pt x="1828751" y="1823722"/>
                      <a:pt x="1820244" y="1819855"/>
                      <a:pt x="1811479" y="1816762"/>
                    </a:cubicBezTo>
                    <a:cubicBezTo>
                      <a:pt x="1809417" y="1815989"/>
                      <a:pt x="1807097" y="1814957"/>
                      <a:pt x="1805293" y="1816762"/>
                    </a:cubicBezTo>
                    <a:cubicBezTo>
                      <a:pt x="1803230" y="1818824"/>
                      <a:pt x="1804004" y="1821402"/>
                      <a:pt x="1805035" y="1823722"/>
                    </a:cubicBezTo>
                    <a:cubicBezTo>
                      <a:pt x="1809417" y="1831714"/>
                      <a:pt x="1812768" y="1839963"/>
                      <a:pt x="1813800" y="1849243"/>
                    </a:cubicBezTo>
                    <a:cubicBezTo>
                      <a:pt x="1814315" y="1853883"/>
                      <a:pt x="1818955" y="1855172"/>
                      <a:pt x="1822307" y="1857235"/>
                    </a:cubicBezTo>
                    <a:cubicBezTo>
                      <a:pt x="1839836" y="1867031"/>
                      <a:pt x="1854014" y="1880178"/>
                      <a:pt x="1860201" y="1900285"/>
                    </a:cubicBezTo>
                    <a:cubicBezTo>
                      <a:pt x="1866130" y="1918846"/>
                      <a:pt x="1851437" y="1931993"/>
                      <a:pt x="1835196" y="1928900"/>
                    </a:cubicBezTo>
                    <a:cubicBezTo>
                      <a:pt x="1823080" y="1926579"/>
                      <a:pt x="1823080" y="1927095"/>
                      <a:pt x="1802972" y="1911886"/>
                    </a:cubicBezTo>
                    <a:cubicBezTo>
                      <a:pt x="1810448" y="1925806"/>
                      <a:pt x="1815862" y="1939469"/>
                      <a:pt x="1824111" y="1951327"/>
                    </a:cubicBezTo>
                    <a:cubicBezTo>
                      <a:pt x="1833391" y="1964732"/>
                      <a:pt x="1846281" y="1972208"/>
                      <a:pt x="1863295" y="1969114"/>
                    </a:cubicBezTo>
                    <a:cubicBezTo>
                      <a:pt x="1873091" y="1967310"/>
                      <a:pt x="1875926" y="1964216"/>
                      <a:pt x="1877215" y="1954421"/>
                    </a:cubicBezTo>
                    <a:cubicBezTo>
                      <a:pt x="1880051" y="1934313"/>
                      <a:pt x="1899127" y="1919361"/>
                      <a:pt x="1918977" y="1921424"/>
                    </a:cubicBezTo>
                    <a:cubicBezTo>
                      <a:pt x="1931093" y="1922713"/>
                      <a:pt x="1936764" y="1931220"/>
                      <a:pt x="1933155" y="1942820"/>
                    </a:cubicBezTo>
                    <a:cubicBezTo>
                      <a:pt x="1928515" y="1957772"/>
                      <a:pt x="1931609" y="1964732"/>
                      <a:pt x="1946560" y="1970403"/>
                    </a:cubicBezTo>
                    <a:cubicBezTo>
                      <a:pt x="1959707" y="1975559"/>
                      <a:pt x="1973886" y="1976590"/>
                      <a:pt x="1987806" y="1978653"/>
                    </a:cubicBezTo>
                    <a:cubicBezTo>
                      <a:pt x="2001469" y="1980715"/>
                      <a:pt x="2014358" y="1985097"/>
                      <a:pt x="2027248" y="1989995"/>
                    </a:cubicBezTo>
                    <a:cubicBezTo>
                      <a:pt x="2041168" y="1995151"/>
                      <a:pt x="2043746" y="2001338"/>
                      <a:pt x="2038590" y="2015258"/>
                    </a:cubicBezTo>
                    <a:cubicBezTo>
                      <a:pt x="2035497" y="2023508"/>
                      <a:pt x="2035755" y="2029695"/>
                      <a:pt x="2043231" y="2035881"/>
                    </a:cubicBezTo>
                    <a:cubicBezTo>
                      <a:pt x="2051222" y="2042326"/>
                      <a:pt x="2048386" y="2053411"/>
                      <a:pt x="2038075" y="2057020"/>
                    </a:cubicBezTo>
                    <a:cubicBezTo>
                      <a:pt x="2026732" y="2061145"/>
                      <a:pt x="2015390" y="2058567"/>
                      <a:pt x="2004047" y="2055731"/>
                    </a:cubicBezTo>
                    <a:cubicBezTo>
                      <a:pt x="1999407" y="2054442"/>
                      <a:pt x="1995024" y="2053153"/>
                      <a:pt x="1990384" y="2052122"/>
                    </a:cubicBezTo>
                    <a:cubicBezTo>
                      <a:pt x="1988837" y="2051864"/>
                      <a:pt x="1987033" y="2051606"/>
                      <a:pt x="1986002" y="2053153"/>
                    </a:cubicBezTo>
                    <a:cubicBezTo>
                      <a:pt x="1984971" y="2054700"/>
                      <a:pt x="1986002" y="2056247"/>
                      <a:pt x="1986775" y="2057278"/>
                    </a:cubicBezTo>
                    <a:cubicBezTo>
                      <a:pt x="1988837" y="2060113"/>
                      <a:pt x="1991157" y="2062434"/>
                      <a:pt x="1993735" y="2064754"/>
                    </a:cubicBezTo>
                    <a:cubicBezTo>
                      <a:pt x="2005078" y="2075065"/>
                      <a:pt x="2004820" y="2087954"/>
                      <a:pt x="2000953" y="2100844"/>
                    </a:cubicBezTo>
                    <a:cubicBezTo>
                      <a:pt x="1997602" y="2111929"/>
                      <a:pt x="1984455" y="2116827"/>
                      <a:pt x="1971050" y="2111413"/>
                    </a:cubicBezTo>
                    <a:cubicBezTo>
                      <a:pt x="1945529" y="2101359"/>
                      <a:pt x="1927226" y="2084088"/>
                      <a:pt x="1921813" y="2055989"/>
                    </a:cubicBezTo>
                    <a:cubicBezTo>
                      <a:pt x="1916915" y="2031241"/>
                      <a:pt x="1891394" y="2006494"/>
                      <a:pt x="1866646" y="2002885"/>
                    </a:cubicBezTo>
                    <a:cubicBezTo>
                      <a:pt x="1861233" y="2002111"/>
                      <a:pt x="1855046" y="2000822"/>
                      <a:pt x="1851694" y="2007267"/>
                    </a:cubicBezTo>
                    <a:cubicBezTo>
                      <a:pt x="1848601" y="2012938"/>
                      <a:pt x="1850921" y="2018094"/>
                      <a:pt x="1854788" y="2022734"/>
                    </a:cubicBezTo>
                    <a:cubicBezTo>
                      <a:pt x="1867162" y="2037170"/>
                      <a:pt x="1874122" y="2054700"/>
                      <a:pt x="1880824" y="2071972"/>
                    </a:cubicBezTo>
                    <a:cubicBezTo>
                      <a:pt x="1888558" y="2091564"/>
                      <a:pt x="1894487" y="2112702"/>
                      <a:pt x="1912017" y="2126365"/>
                    </a:cubicBezTo>
                    <a:cubicBezTo>
                      <a:pt x="1942693" y="2150597"/>
                      <a:pt x="1964348" y="2182820"/>
                      <a:pt x="1989353" y="2211950"/>
                    </a:cubicBezTo>
                    <a:cubicBezTo>
                      <a:pt x="1995540" y="2218911"/>
                      <a:pt x="1999922" y="2227160"/>
                      <a:pt x="2003789" y="2235925"/>
                    </a:cubicBezTo>
                    <a:cubicBezTo>
                      <a:pt x="2007398" y="2243658"/>
                      <a:pt x="2008945" y="2252165"/>
                      <a:pt x="2003531" y="2258868"/>
                    </a:cubicBezTo>
                    <a:cubicBezTo>
                      <a:pt x="1998118" y="2265312"/>
                      <a:pt x="1990642" y="2266086"/>
                      <a:pt x="1982393" y="2262477"/>
                    </a:cubicBezTo>
                    <a:cubicBezTo>
                      <a:pt x="1976464" y="2259899"/>
                      <a:pt x="1975432" y="2264797"/>
                      <a:pt x="1975432" y="2268921"/>
                    </a:cubicBezTo>
                    <a:cubicBezTo>
                      <a:pt x="1975432" y="2277171"/>
                      <a:pt x="1974401" y="2285162"/>
                      <a:pt x="1973112" y="2293154"/>
                    </a:cubicBezTo>
                    <a:cubicBezTo>
                      <a:pt x="1970792" y="2308363"/>
                      <a:pt x="1959965" y="2312745"/>
                      <a:pt x="1947591" y="2303981"/>
                    </a:cubicBezTo>
                    <a:cubicBezTo>
                      <a:pt x="1942693" y="2300372"/>
                      <a:pt x="1938827" y="2296247"/>
                      <a:pt x="1935475" y="2291349"/>
                    </a:cubicBezTo>
                    <a:cubicBezTo>
                      <a:pt x="1924906" y="2276397"/>
                      <a:pt x="1912274" y="2267375"/>
                      <a:pt x="1892683" y="2274593"/>
                    </a:cubicBezTo>
                    <a:cubicBezTo>
                      <a:pt x="1883918" y="2277944"/>
                      <a:pt x="1879793" y="2274335"/>
                      <a:pt x="1877215" y="2263508"/>
                    </a:cubicBezTo>
                    <a:cubicBezTo>
                      <a:pt x="1871286" y="2237471"/>
                      <a:pt x="1864841" y="2211435"/>
                      <a:pt x="1859428" y="2185140"/>
                    </a:cubicBezTo>
                    <a:cubicBezTo>
                      <a:pt x="1857108" y="2174056"/>
                      <a:pt x="1855046" y="2162713"/>
                      <a:pt x="1851437" y="2149824"/>
                    </a:cubicBezTo>
                    <a:cubicBezTo>
                      <a:pt x="1848343" y="2155495"/>
                      <a:pt x="1847828" y="2159877"/>
                      <a:pt x="1847828" y="2164517"/>
                    </a:cubicBezTo>
                    <a:cubicBezTo>
                      <a:pt x="1848343" y="2177922"/>
                      <a:pt x="1847054" y="2191327"/>
                      <a:pt x="1845507" y="2204475"/>
                    </a:cubicBezTo>
                    <a:cubicBezTo>
                      <a:pt x="1843961" y="2219942"/>
                      <a:pt x="1839578" y="2234378"/>
                      <a:pt x="1822564" y="2239791"/>
                    </a:cubicBezTo>
                    <a:cubicBezTo>
                      <a:pt x="1807613" y="2244432"/>
                      <a:pt x="1790599" y="2239791"/>
                      <a:pt x="1791888" y="2218395"/>
                    </a:cubicBezTo>
                    <a:cubicBezTo>
                      <a:pt x="1792145" y="2211950"/>
                      <a:pt x="1792403" y="2205506"/>
                      <a:pt x="1793434" y="2198803"/>
                    </a:cubicBezTo>
                    <a:cubicBezTo>
                      <a:pt x="1794465" y="2192616"/>
                      <a:pt x="1795497" y="2186429"/>
                      <a:pt x="1796786" y="2179469"/>
                    </a:cubicBezTo>
                    <a:cubicBezTo>
                      <a:pt x="1791888" y="2186945"/>
                      <a:pt x="1785701" y="2190296"/>
                      <a:pt x="1777194" y="2188750"/>
                    </a:cubicBezTo>
                    <a:cubicBezTo>
                      <a:pt x="1768687" y="2187203"/>
                      <a:pt x="1764820" y="2180758"/>
                      <a:pt x="1761984" y="2173540"/>
                    </a:cubicBezTo>
                    <a:cubicBezTo>
                      <a:pt x="1759664" y="2167611"/>
                      <a:pt x="1758375" y="2161682"/>
                      <a:pt x="1758118" y="2155237"/>
                    </a:cubicBezTo>
                    <a:cubicBezTo>
                      <a:pt x="1757086" y="2122498"/>
                      <a:pt x="1759149" y="2089759"/>
                      <a:pt x="1766624" y="2057793"/>
                    </a:cubicBezTo>
                    <a:cubicBezTo>
                      <a:pt x="1772554" y="2032015"/>
                      <a:pt x="1761469" y="2011649"/>
                      <a:pt x="1746259" y="1992573"/>
                    </a:cubicBezTo>
                    <a:cubicBezTo>
                      <a:pt x="1734659" y="1977879"/>
                      <a:pt x="1723058" y="1963185"/>
                      <a:pt x="1712489" y="1947718"/>
                    </a:cubicBezTo>
                    <a:cubicBezTo>
                      <a:pt x="1699084" y="1927868"/>
                      <a:pt x="1694186" y="1905441"/>
                      <a:pt x="1699600" y="1882498"/>
                    </a:cubicBezTo>
                    <a:cubicBezTo>
                      <a:pt x="1710942" y="1834549"/>
                      <a:pt x="1669181" y="1803873"/>
                      <a:pt x="1632575" y="1803099"/>
                    </a:cubicBezTo>
                    <a:cubicBezTo>
                      <a:pt x="1612725" y="1802584"/>
                      <a:pt x="1603187" y="1815215"/>
                      <a:pt x="1609116" y="1834292"/>
                    </a:cubicBezTo>
                    <a:cubicBezTo>
                      <a:pt x="1612983" y="1846923"/>
                      <a:pt x="1620459" y="1857750"/>
                      <a:pt x="1629739" y="1867288"/>
                    </a:cubicBezTo>
                    <a:cubicBezTo>
                      <a:pt x="1678977" y="1918588"/>
                      <a:pt x="1707075" y="1980457"/>
                      <a:pt x="1717903" y="2050318"/>
                    </a:cubicBezTo>
                    <a:cubicBezTo>
                      <a:pt x="1719191" y="2058051"/>
                      <a:pt x="1718934" y="2066042"/>
                      <a:pt x="1717645" y="2073518"/>
                    </a:cubicBezTo>
                    <a:cubicBezTo>
                      <a:pt x="1715840" y="2085119"/>
                      <a:pt x="1710942" y="2087439"/>
                      <a:pt x="1700115" y="2082799"/>
                    </a:cubicBezTo>
                    <a:cubicBezTo>
                      <a:pt x="1698311" y="2082025"/>
                      <a:pt x="1696764" y="2080994"/>
                      <a:pt x="1694186" y="2081252"/>
                    </a:cubicBezTo>
                    <a:cubicBezTo>
                      <a:pt x="1693671" y="2085892"/>
                      <a:pt x="1695991" y="2090017"/>
                      <a:pt x="1698053" y="2093884"/>
                    </a:cubicBezTo>
                    <a:cubicBezTo>
                      <a:pt x="1703466" y="2104711"/>
                      <a:pt x="1705013" y="2116311"/>
                      <a:pt x="1706560" y="2128169"/>
                    </a:cubicBezTo>
                    <a:cubicBezTo>
                      <a:pt x="1707075" y="2133067"/>
                      <a:pt x="1705786" y="2137450"/>
                      <a:pt x="1700889" y="2139770"/>
                    </a:cubicBezTo>
                    <a:cubicBezTo>
                      <a:pt x="1696248" y="2142090"/>
                      <a:pt x="1692639" y="2139770"/>
                      <a:pt x="1689030" y="2136676"/>
                    </a:cubicBezTo>
                    <a:cubicBezTo>
                      <a:pt x="1679750" y="2127912"/>
                      <a:pt x="1670985" y="2118631"/>
                      <a:pt x="1661705" y="2109609"/>
                    </a:cubicBezTo>
                    <a:cubicBezTo>
                      <a:pt x="1659127" y="2107031"/>
                      <a:pt x="1656549" y="2103680"/>
                      <a:pt x="1652682" y="2103164"/>
                    </a:cubicBezTo>
                    <a:cubicBezTo>
                      <a:pt x="1627677" y="2098782"/>
                      <a:pt x="1617623" y="2079963"/>
                      <a:pt x="1610921" y="2058824"/>
                    </a:cubicBezTo>
                    <a:cubicBezTo>
                      <a:pt x="1604476" y="2038459"/>
                      <a:pt x="1602156" y="2017321"/>
                      <a:pt x="1599320" y="1996440"/>
                    </a:cubicBezTo>
                    <a:cubicBezTo>
                      <a:pt x="1596485" y="1975817"/>
                      <a:pt x="1592618" y="1955194"/>
                      <a:pt x="1586431" y="1935344"/>
                    </a:cubicBezTo>
                    <a:cubicBezTo>
                      <a:pt x="1583080" y="1924517"/>
                      <a:pt x="1578182" y="1914463"/>
                      <a:pt x="1570706" y="1905699"/>
                    </a:cubicBezTo>
                    <a:cubicBezTo>
                      <a:pt x="1562457" y="1895903"/>
                      <a:pt x="1553950" y="1886365"/>
                      <a:pt x="1546732" y="1875795"/>
                    </a:cubicBezTo>
                    <a:cubicBezTo>
                      <a:pt x="1545443" y="1873991"/>
                      <a:pt x="1543896" y="1871671"/>
                      <a:pt x="1541576" y="1872444"/>
                    </a:cubicBezTo>
                    <a:cubicBezTo>
                      <a:pt x="1538482" y="1873733"/>
                      <a:pt x="1539771" y="1876826"/>
                      <a:pt x="1540287" y="1878889"/>
                    </a:cubicBezTo>
                    <a:cubicBezTo>
                      <a:pt x="1543638" y="1895645"/>
                      <a:pt x="1549567" y="1911886"/>
                      <a:pt x="1556012" y="1927868"/>
                    </a:cubicBezTo>
                    <a:cubicBezTo>
                      <a:pt x="1561683" y="1942047"/>
                      <a:pt x="1569933" y="1954936"/>
                      <a:pt x="1576635" y="1968857"/>
                    </a:cubicBezTo>
                    <a:cubicBezTo>
                      <a:pt x="1586431" y="1988706"/>
                      <a:pt x="1586173" y="2007525"/>
                      <a:pt x="1574057" y="2026601"/>
                    </a:cubicBezTo>
                    <a:cubicBezTo>
                      <a:pt x="1561425" y="2046708"/>
                      <a:pt x="1563488" y="2056762"/>
                      <a:pt x="1582822" y="2070941"/>
                    </a:cubicBezTo>
                    <a:cubicBezTo>
                      <a:pt x="1598289" y="2082025"/>
                      <a:pt x="1613499" y="2093368"/>
                      <a:pt x="1627419" y="2106515"/>
                    </a:cubicBezTo>
                    <a:cubicBezTo>
                      <a:pt x="1636184" y="2114764"/>
                      <a:pt x="1641855" y="2124560"/>
                      <a:pt x="1644691" y="2135903"/>
                    </a:cubicBezTo>
                    <a:cubicBezTo>
                      <a:pt x="1651909" y="2165291"/>
                      <a:pt x="1650878" y="2194679"/>
                      <a:pt x="1643402" y="2223809"/>
                    </a:cubicBezTo>
                    <a:cubicBezTo>
                      <a:pt x="1641340" y="2231542"/>
                      <a:pt x="1638504" y="2240307"/>
                      <a:pt x="1628708" y="2240823"/>
                    </a:cubicBezTo>
                    <a:cubicBezTo>
                      <a:pt x="1618654" y="2241338"/>
                      <a:pt x="1616076" y="2232316"/>
                      <a:pt x="1612983" y="2224840"/>
                    </a:cubicBezTo>
                    <a:cubicBezTo>
                      <a:pt x="1608085" y="2213239"/>
                      <a:pt x="1607827" y="2200608"/>
                      <a:pt x="1604992" y="2188492"/>
                    </a:cubicBezTo>
                    <a:cubicBezTo>
                      <a:pt x="1603960" y="2184109"/>
                      <a:pt x="1605249" y="2175860"/>
                      <a:pt x="1599062" y="2176891"/>
                    </a:cubicBezTo>
                    <a:cubicBezTo>
                      <a:pt x="1592876" y="2177922"/>
                      <a:pt x="1596485" y="2185398"/>
                      <a:pt x="1597516" y="2189781"/>
                    </a:cubicBezTo>
                    <a:cubicBezTo>
                      <a:pt x="1598547" y="2194936"/>
                      <a:pt x="1598805" y="2200350"/>
                      <a:pt x="1599062" y="2205506"/>
                    </a:cubicBezTo>
                    <a:cubicBezTo>
                      <a:pt x="1599320" y="2212466"/>
                      <a:pt x="1596485" y="2218137"/>
                      <a:pt x="1590298" y="2220715"/>
                    </a:cubicBezTo>
                    <a:cubicBezTo>
                      <a:pt x="1583595" y="2223809"/>
                      <a:pt x="1576893" y="2222778"/>
                      <a:pt x="1570964" y="2218137"/>
                    </a:cubicBezTo>
                    <a:cubicBezTo>
                      <a:pt x="1559105" y="2209115"/>
                      <a:pt x="1555239" y="2195710"/>
                      <a:pt x="1560394" y="2180500"/>
                    </a:cubicBezTo>
                    <a:cubicBezTo>
                      <a:pt x="1562457" y="2174313"/>
                      <a:pt x="1565808" y="2168642"/>
                      <a:pt x="1568644" y="2162713"/>
                    </a:cubicBezTo>
                    <a:cubicBezTo>
                      <a:pt x="1572510" y="2154464"/>
                      <a:pt x="1575346" y="2145957"/>
                      <a:pt x="1576119" y="2136676"/>
                    </a:cubicBezTo>
                    <a:cubicBezTo>
                      <a:pt x="1576377" y="2133067"/>
                      <a:pt x="1575862" y="2129716"/>
                      <a:pt x="1572253" y="2127912"/>
                    </a:cubicBezTo>
                    <a:cubicBezTo>
                      <a:pt x="1568644" y="2126107"/>
                      <a:pt x="1565550" y="2127912"/>
                      <a:pt x="1562972" y="2130232"/>
                    </a:cubicBezTo>
                    <a:cubicBezTo>
                      <a:pt x="1556270" y="2136161"/>
                      <a:pt x="1553176" y="2143894"/>
                      <a:pt x="1552661" y="2152659"/>
                    </a:cubicBezTo>
                    <a:cubicBezTo>
                      <a:pt x="1552145" y="2157557"/>
                      <a:pt x="1552661" y="2162713"/>
                      <a:pt x="1552403" y="2167611"/>
                    </a:cubicBezTo>
                    <a:cubicBezTo>
                      <a:pt x="1552145" y="2177922"/>
                      <a:pt x="1545700" y="2182047"/>
                      <a:pt x="1536162" y="2177665"/>
                    </a:cubicBezTo>
                    <a:cubicBezTo>
                      <a:pt x="1527913" y="2173798"/>
                      <a:pt x="1522757" y="2166838"/>
                      <a:pt x="1519922" y="2158073"/>
                    </a:cubicBezTo>
                    <a:cubicBezTo>
                      <a:pt x="1518117" y="2152401"/>
                      <a:pt x="1517344" y="2146472"/>
                      <a:pt x="1517344" y="2140543"/>
                    </a:cubicBezTo>
                    <a:cubicBezTo>
                      <a:pt x="1517344" y="2120951"/>
                      <a:pt x="1517344" y="2101359"/>
                      <a:pt x="1517344" y="2081510"/>
                    </a:cubicBezTo>
                    <a:cubicBezTo>
                      <a:pt x="1517344" y="2070425"/>
                      <a:pt x="1515281" y="2059856"/>
                      <a:pt x="1512188" y="2049286"/>
                    </a:cubicBezTo>
                    <a:cubicBezTo>
                      <a:pt x="1509868" y="2041553"/>
                      <a:pt x="1506001" y="2034335"/>
                      <a:pt x="1499556" y="2028921"/>
                    </a:cubicBezTo>
                    <a:cubicBezTo>
                      <a:pt x="1493370" y="2023765"/>
                      <a:pt x="1489760" y="2024539"/>
                      <a:pt x="1487698" y="2032788"/>
                    </a:cubicBezTo>
                    <a:cubicBezTo>
                      <a:pt x="1483831" y="2047482"/>
                      <a:pt x="1484605" y="2062434"/>
                      <a:pt x="1486409" y="2077385"/>
                    </a:cubicBezTo>
                    <a:cubicBezTo>
                      <a:pt x="1488472" y="2094915"/>
                      <a:pt x="1490534" y="2112702"/>
                      <a:pt x="1492596" y="2130232"/>
                    </a:cubicBezTo>
                    <a:cubicBezTo>
                      <a:pt x="1494916" y="2148792"/>
                      <a:pt x="1489503" y="2165291"/>
                      <a:pt x="1479965" y="2181016"/>
                    </a:cubicBezTo>
                    <a:cubicBezTo>
                      <a:pt x="1473262" y="2192101"/>
                      <a:pt x="1465271" y="2202670"/>
                      <a:pt x="1460115" y="2214786"/>
                    </a:cubicBezTo>
                    <a:cubicBezTo>
                      <a:pt x="1457795" y="2220457"/>
                      <a:pt x="1452639" y="2222262"/>
                      <a:pt x="1446968" y="2220200"/>
                    </a:cubicBezTo>
                    <a:cubicBezTo>
                      <a:pt x="1436656" y="2216591"/>
                      <a:pt x="1429954" y="2209373"/>
                      <a:pt x="1426602" y="2198803"/>
                    </a:cubicBezTo>
                    <a:cubicBezTo>
                      <a:pt x="1422220" y="2184367"/>
                      <a:pt x="1426087" y="2170447"/>
                      <a:pt x="1426860" y="2156268"/>
                    </a:cubicBezTo>
                    <a:cubicBezTo>
                      <a:pt x="1427118" y="2153175"/>
                      <a:pt x="1427891" y="2150081"/>
                      <a:pt x="1427376" y="2146988"/>
                    </a:cubicBezTo>
                    <a:cubicBezTo>
                      <a:pt x="1426345" y="2140028"/>
                      <a:pt x="1422736" y="2137192"/>
                      <a:pt x="1415518" y="2138739"/>
                    </a:cubicBezTo>
                    <a:cubicBezTo>
                      <a:pt x="1410877" y="2139770"/>
                      <a:pt x="1406753" y="2141832"/>
                      <a:pt x="1402371" y="2143637"/>
                    </a:cubicBezTo>
                    <a:cubicBezTo>
                      <a:pt x="1392574" y="2147761"/>
                      <a:pt x="1386903" y="2145699"/>
                      <a:pt x="1383552" y="2135645"/>
                    </a:cubicBezTo>
                    <a:cubicBezTo>
                      <a:pt x="1378654" y="2120951"/>
                      <a:pt x="1380716" y="2106773"/>
                      <a:pt x="1386903" y="2093110"/>
                    </a:cubicBezTo>
                    <a:cubicBezTo>
                      <a:pt x="1394121" y="2077643"/>
                      <a:pt x="1402886" y="2062691"/>
                      <a:pt x="1411651" y="2047997"/>
                    </a:cubicBezTo>
                    <a:cubicBezTo>
                      <a:pt x="1422478" y="2030468"/>
                      <a:pt x="1432274" y="2012423"/>
                      <a:pt x="1437430" y="1992315"/>
                    </a:cubicBezTo>
                    <a:cubicBezTo>
                      <a:pt x="1442843" y="1971435"/>
                      <a:pt x="1437945" y="1952874"/>
                      <a:pt x="1424798" y="1936118"/>
                    </a:cubicBezTo>
                    <a:cubicBezTo>
                      <a:pt x="1422478" y="1933282"/>
                      <a:pt x="1420158" y="1930189"/>
                      <a:pt x="1418869" y="1926579"/>
                    </a:cubicBezTo>
                    <a:cubicBezTo>
                      <a:pt x="1418096" y="1924775"/>
                      <a:pt x="1417838" y="1921681"/>
                      <a:pt x="1415002" y="1921939"/>
                    </a:cubicBezTo>
                    <a:cubicBezTo>
                      <a:pt x="1412424" y="1922197"/>
                      <a:pt x="1411651" y="1924775"/>
                      <a:pt x="1411135" y="1926579"/>
                    </a:cubicBezTo>
                    <a:cubicBezTo>
                      <a:pt x="1406495" y="1940758"/>
                      <a:pt x="1403402" y="1955452"/>
                      <a:pt x="1402886" y="1970403"/>
                    </a:cubicBezTo>
                    <a:cubicBezTo>
                      <a:pt x="1402371" y="1982519"/>
                      <a:pt x="1401082" y="1994635"/>
                      <a:pt x="1405206" y="2006494"/>
                    </a:cubicBezTo>
                    <a:cubicBezTo>
                      <a:pt x="1406753" y="2011392"/>
                      <a:pt x="1403659" y="2016032"/>
                      <a:pt x="1401597" y="2020672"/>
                    </a:cubicBezTo>
                    <a:cubicBezTo>
                      <a:pt x="1392317" y="2042326"/>
                      <a:pt x="1378654" y="2061145"/>
                      <a:pt x="1363960" y="2079447"/>
                    </a:cubicBezTo>
                    <a:cubicBezTo>
                      <a:pt x="1351586" y="2094657"/>
                      <a:pt x="1339470" y="2110124"/>
                      <a:pt x="1328643" y="2126623"/>
                    </a:cubicBezTo>
                    <a:cubicBezTo>
                      <a:pt x="1324776" y="2132552"/>
                      <a:pt x="1320136" y="2137450"/>
                      <a:pt x="1313176" y="2139770"/>
                    </a:cubicBezTo>
                    <a:cubicBezTo>
                      <a:pt x="1306216" y="2142090"/>
                      <a:pt x="1301575" y="2138997"/>
                      <a:pt x="1300802" y="2131778"/>
                    </a:cubicBezTo>
                    <a:cubicBezTo>
                      <a:pt x="1300287" y="2127654"/>
                      <a:pt x="1301060" y="2123787"/>
                      <a:pt x="1302349" y="2119920"/>
                    </a:cubicBezTo>
                    <a:cubicBezTo>
                      <a:pt x="1305185" y="2111671"/>
                      <a:pt x="1307762" y="2103422"/>
                      <a:pt x="1309825" y="2094915"/>
                    </a:cubicBezTo>
                    <a:cubicBezTo>
                      <a:pt x="1310598" y="2091821"/>
                      <a:pt x="1312660" y="2087697"/>
                      <a:pt x="1309051" y="2085377"/>
                    </a:cubicBezTo>
                    <a:cubicBezTo>
                      <a:pt x="1305700" y="2083057"/>
                      <a:pt x="1302607" y="2086666"/>
                      <a:pt x="1300029" y="2088212"/>
                    </a:cubicBezTo>
                    <a:cubicBezTo>
                      <a:pt x="1296935" y="2090275"/>
                      <a:pt x="1294100" y="2092595"/>
                      <a:pt x="1290748" y="2094657"/>
                    </a:cubicBezTo>
                    <a:cubicBezTo>
                      <a:pt x="1286366" y="2097235"/>
                      <a:pt x="1281726" y="2098782"/>
                      <a:pt x="1276570" y="2098524"/>
                    </a:cubicBezTo>
                    <a:cubicBezTo>
                      <a:pt x="1268321" y="2098008"/>
                      <a:pt x="1263939" y="2092852"/>
                      <a:pt x="1265485" y="2084861"/>
                    </a:cubicBezTo>
                    <a:cubicBezTo>
                      <a:pt x="1266516" y="2079705"/>
                      <a:pt x="1268579" y="2074807"/>
                      <a:pt x="1271414" y="2070167"/>
                    </a:cubicBezTo>
                    <a:cubicBezTo>
                      <a:pt x="1281984" y="2053411"/>
                      <a:pt x="1293842" y="2037944"/>
                      <a:pt x="1309309" y="2025570"/>
                    </a:cubicBezTo>
                    <a:cubicBezTo>
                      <a:pt x="1316012" y="2020156"/>
                      <a:pt x="1321683" y="2014227"/>
                      <a:pt x="1325550" y="2006494"/>
                    </a:cubicBezTo>
                    <a:cubicBezTo>
                      <a:pt x="1337924" y="1980973"/>
                      <a:pt x="1345142" y="1954163"/>
                      <a:pt x="1348493" y="1926064"/>
                    </a:cubicBezTo>
                    <a:cubicBezTo>
                      <a:pt x="1349008" y="1922455"/>
                      <a:pt x="1348751" y="1918588"/>
                      <a:pt x="1348493" y="1914979"/>
                    </a:cubicBezTo>
                    <a:cubicBezTo>
                      <a:pt x="1348235" y="1912143"/>
                      <a:pt x="1348493" y="1908792"/>
                      <a:pt x="1345142" y="1908019"/>
                    </a:cubicBezTo>
                    <a:cubicBezTo>
                      <a:pt x="1342306" y="1907503"/>
                      <a:pt x="1340759" y="1910081"/>
                      <a:pt x="1339470" y="1911886"/>
                    </a:cubicBezTo>
                    <a:cubicBezTo>
                      <a:pt x="1335346" y="1917815"/>
                      <a:pt x="1331737" y="1924002"/>
                      <a:pt x="1325808" y="1928126"/>
                    </a:cubicBezTo>
                    <a:cubicBezTo>
                      <a:pt x="1307247" y="1941789"/>
                      <a:pt x="1287913" y="1941531"/>
                      <a:pt x="1268836" y="1929931"/>
                    </a:cubicBezTo>
                    <a:cubicBezTo>
                      <a:pt x="1248729" y="1917557"/>
                      <a:pt x="1234551" y="1901058"/>
                      <a:pt x="1236871" y="1875022"/>
                    </a:cubicBezTo>
                    <a:cubicBezTo>
                      <a:pt x="1237902" y="1863937"/>
                      <a:pt x="1243573" y="1860070"/>
                      <a:pt x="1253885" y="1863937"/>
                    </a:cubicBezTo>
                    <a:cubicBezTo>
                      <a:pt x="1278632" y="1873217"/>
                      <a:pt x="1303380" y="1872444"/>
                      <a:pt x="1328128" y="1864453"/>
                    </a:cubicBezTo>
                    <a:cubicBezTo>
                      <a:pt x="1331994" y="1863164"/>
                      <a:pt x="1336892" y="1862390"/>
                      <a:pt x="1336635" y="1857235"/>
                    </a:cubicBezTo>
                    <a:cubicBezTo>
                      <a:pt x="1336377" y="1852337"/>
                      <a:pt x="1331479" y="1851305"/>
                      <a:pt x="1327870" y="1850017"/>
                    </a:cubicBezTo>
                    <a:cubicBezTo>
                      <a:pt x="1318590" y="1846923"/>
                      <a:pt x="1309309" y="1844861"/>
                      <a:pt x="1299771" y="1843314"/>
                    </a:cubicBezTo>
                    <a:cubicBezTo>
                      <a:pt x="1286882" y="1840994"/>
                      <a:pt x="1275281" y="1835838"/>
                      <a:pt x="1264196" y="1829394"/>
                    </a:cubicBezTo>
                    <a:cubicBezTo>
                      <a:pt x="1252854" y="1822949"/>
                      <a:pt x="1247698" y="1812122"/>
                      <a:pt x="1251565" y="1804130"/>
                    </a:cubicBezTo>
                    <a:cubicBezTo>
                      <a:pt x="1254916" y="1796912"/>
                      <a:pt x="1265485" y="1794334"/>
                      <a:pt x="1277601" y="1797943"/>
                    </a:cubicBezTo>
                    <a:cubicBezTo>
                      <a:pt x="1287655" y="1800779"/>
                      <a:pt x="1296678" y="1805162"/>
                      <a:pt x="1305442" y="1810833"/>
                    </a:cubicBezTo>
                    <a:cubicBezTo>
                      <a:pt x="1320652" y="1820887"/>
                      <a:pt x="1337408" y="1822691"/>
                      <a:pt x="1354680" y="1818309"/>
                    </a:cubicBezTo>
                    <a:cubicBezTo>
                      <a:pt x="1363702" y="1815989"/>
                      <a:pt x="1365507" y="1811864"/>
                      <a:pt x="1362156" y="1803099"/>
                    </a:cubicBezTo>
                    <a:cubicBezTo>
                      <a:pt x="1360093" y="1797943"/>
                      <a:pt x="1360867" y="1792788"/>
                      <a:pt x="1361898" y="1787632"/>
                    </a:cubicBezTo>
                    <a:cubicBezTo>
                      <a:pt x="1367054" y="1763658"/>
                      <a:pt x="1373756" y="1739683"/>
                      <a:pt x="1376076" y="1715194"/>
                    </a:cubicBezTo>
                    <a:cubicBezTo>
                      <a:pt x="1377881" y="1695086"/>
                      <a:pt x="1378912" y="1674721"/>
                      <a:pt x="1373498" y="1654871"/>
                    </a:cubicBezTo>
                    <a:cubicBezTo>
                      <a:pt x="1372209" y="1649716"/>
                      <a:pt x="1370663" y="1644044"/>
                      <a:pt x="1364733" y="1642755"/>
                    </a:cubicBezTo>
                    <a:cubicBezTo>
                      <a:pt x="1358031" y="1641209"/>
                      <a:pt x="1354422" y="1646107"/>
                      <a:pt x="1351071" y="1650489"/>
                    </a:cubicBezTo>
                    <a:cubicBezTo>
                      <a:pt x="1344626" y="1658996"/>
                      <a:pt x="1339986" y="1668534"/>
                      <a:pt x="1334572" y="1677557"/>
                    </a:cubicBezTo>
                    <a:cubicBezTo>
                      <a:pt x="1329159" y="1687095"/>
                      <a:pt x="1321941" y="1695344"/>
                      <a:pt x="1315238" y="1703851"/>
                    </a:cubicBezTo>
                    <a:cubicBezTo>
                      <a:pt x="1309825" y="1710811"/>
                      <a:pt x="1303896" y="1709522"/>
                      <a:pt x="1300287" y="1701789"/>
                    </a:cubicBezTo>
                    <a:cubicBezTo>
                      <a:pt x="1299513" y="1700242"/>
                      <a:pt x="1299255" y="1698953"/>
                      <a:pt x="1298740" y="1697406"/>
                    </a:cubicBezTo>
                    <a:cubicBezTo>
                      <a:pt x="1295904" y="1689157"/>
                      <a:pt x="1292037" y="1688126"/>
                      <a:pt x="1285077" y="1693282"/>
                    </a:cubicBezTo>
                    <a:cubicBezTo>
                      <a:pt x="1284046" y="1694055"/>
                      <a:pt x="1283273" y="1694828"/>
                      <a:pt x="1282241" y="1695602"/>
                    </a:cubicBezTo>
                    <a:cubicBezTo>
                      <a:pt x="1274250" y="1702304"/>
                      <a:pt x="1270383" y="1702820"/>
                      <a:pt x="1262134" y="1697664"/>
                    </a:cubicBezTo>
                    <a:cubicBezTo>
                      <a:pt x="1254400" y="1693024"/>
                      <a:pt x="1251565" y="1686579"/>
                      <a:pt x="1253369" y="1678072"/>
                    </a:cubicBezTo>
                    <a:cubicBezTo>
                      <a:pt x="1254658" y="1671885"/>
                      <a:pt x="1257494" y="1666472"/>
                      <a:pt x="1260845" y="1661058"/>
                    </a:cubicBezTo>
                    <a:cubicBezTo>
                      <a:pt x="1267032" y="1651262"/>
                      <a:pt x="1274250" y="1642240"/>
                      <a:pt x="1279406" y="1631928"/>
                    </a:cubicBezTo>
                    <a:cubicBezTo>
                      <a:pt x="1284562" y="1621101"/>
                      <a:pt x="1281468" y="1615945"/>
                      <a:pt x="1269352" y="1614141"/>
                    </a:cubicBezTo>
                    <a:cubicBezTo>
                      <a:pt x="1256720" y="1612079"/>
                      <a:pt x="1243831" y="1612336"/>
                      <a:pt x="1231199" y="1612336"/>
                    </a:cubicBezTo>
                    <a:cubicBezTo>
                      <a:pt x="1224755" y="1612336"/>
                      <a:pt x="1218052" y="1612594"/>
                      <a:pt x="1211608" y="1612079"/>
                    </a:cubicBezTo>
                    <a:cubicBezTo>
                      <a:pt x="1197429" y="1611047"/>
                      <a:pt x="1191242" y="1601767"/>
                      <a:pt x="1195883" y="1588104"/>
                    </a:cubicBezTo>
                    <a:cubicBezTo>
                      <a:pt x="1196914" y="1585269"/>
                      <a:pt x="1197945" y="1582433"/>
                      <a:pt x="1198460" y="1579082"/>
                    </a:cubicBezTo>
                    <a:cubicBezTo>
                      <a:pt x="1199749" y="1568255"/>
                      <a:pt x="1203616" y="1564904"/>
                      <a:pt x="1214443" y="1566708"/>
                    </a:cubicBezTo>
                    <a:cubicBezTo>
                      <a:pt x="1221919" y="1567739"/>
                      <a:pt x="1229395" y="1567739"/>
                      <a:pt x="1236871" y="1567739"/>
                    </a:cubicBezTo>
                    <a:cubicBezTo>
                      <a:pt x="1239449" y="1567739"/>
                      <a:pt x="1243058" y="1568255"/>
                      <a:pt x="1243573" y="1564388"/>
                    </a:cubicBezTo>
                    <a:cubicBezTo>
                      <a:pt x="1244089" y="1561552"/>
                      <a:pt x="1241511" y="1560005"/>
                      <a:pt x="1239449" y="1558717"/>
                    </a:cubicBezTo>
                    <a:cubicBezTo>
                      <a:pt x="1230684" y="1553045"/>
                      <a:pt x="1221919" y="1548147"/>
                      <a:pt x="1213154" y="1542734"/>
                    </a:cubicBezTo>
                    <a:cubicBezTo>
                      <a:pt x="1206967" y="1538867"/>
                      <a:pt x="1204132" y="1533969"/>
                      <a:pt x="1206710" y="1527009"/>
                    </a:cubicBezTo>
                    <a:cubicBezTo>
                      <a:pt x="1209288" y="1520306"/>
                      <a:pt x="1214701" y="1519275"/>
                      <a:pt x="1221404" y="1520822"/>
                    </a:cubicBezTo>
                    <a:cubicBezTo>
                      <a:pt x="1237386" y="1524173"/>
                      <a:pt x="1253111" y="1527266"/>
                      <a:pt x="1268836" y="1531133"/>
                    </a:cubicBezTo>
                    <a:cubicBezTo>
                      <a:pt x="1276828" y="1532938"/>
                      <a:pt x="1283788" y="1538094"/>
                      <a:pt x="1289202" y="1543765"/>
                    </a:cubicBezTo>
                    <a:cubicBezTo>
                      <a:pt x="1305185" y="1560521"/>
                      <a:pt x="1325292" y="1561810"/>
                      <a:pt x="1346173" y="1560005"/>
                    </a:cubicBezTo>
                    <a:cubicBezTo>
                      <a:pt x="1355195" y="1559232"/>
                      <a:pt x="1365249" y="1547889"/>
                      <a:pt x="1365765" y="1537578"/>
                    </a:cubicBezTo>
                    <a:cubicBezTo>
                      <a:pt x="1366538" y="1521080"/>
                      <a:pt x="1366022" y="1504581"/>
                      <a:pt x="1366022" y="1488083"/>
                    </a:cubicBezTo>
                    <a:cubicBezTo>
                      <a:pt x="1366022" y="1483443"/>
                      <a:pt x="1364218" y="1479576"/>
                      <a:pt x="1360867" y="1476482"/>
                    </a:cubicBezTo>
                    <a:cubicBezTo>
                      <a:pt x="1351071" y="1467460"/>
                      <a:pt x="1342821" y="1456890"/>
                      <a:pt x="1333541" y="1447095"/>
                    </a:cubicBezTo>
                    <a:cubicBezTo>
                      <a:pt x="1302349" y="1413324"/>
                      <a:pt x="1265485" y="1385741"/>
                      <a:pt x="1230684" y="1356353"/>
                    </a:cubicBezTo>
                    <a:cubicBezTo>
                      <a:pt x="1198976" y="1329543"/>
                      <a:pt x="1167010" y="1303507"/>
                      <a:pt x="1135302" y="1276697"/>
                    </a:cubicBezTo>
                    <a:cubicBezTo>
                      <a:pt x="1125507" y="1268448"/>
                      <a:pt x="1115453" y="1260972"/>
                      <a:pt x="1102821" y="1256847"/>
                    </a:cubicBezTo>
                    <a:cubicBezTo>
                      <a:pt x="1095345" y="1254527"/>
                      <a:pt x="1088901" y="1250403"/>
                      <a:pt x="1081425" y="1248082"/>
                    </a:cubicBezTo>
                    <a:cubicBezTo>
                      <a:pt x="1057966" y="1242153"/>
                      <a:pt x="1034250" y="1242411"/>
                      <a:pt x="1010791" y="1248340"/>
                    </a:cubicBezTo>
                    <a:cubicBezTo>
                      <a:pt x="1007182" y="1249114"/>
                      <a:pt x="1004088" y="1251176"/>
                      <a:pt x="1000737" y="1253238"/>
                    </a:cubicBezTo>
                    <a:cubicBezTo>
                      <a:pt x="961296" y="1280564"/>
                      <a:pt x="925721" y="1312787"/>
                      <a:pt x="888600" y="1343464"/>
                    </a:cubicBezTo>
                    <a:cubicBezTo>
                      <a:pt x="857407" y="1369243"/>
                      <a:pt x="826215" y="1395021"/>
                      <a:pt x="795280" y="1421058"/>
                    </a:cubicBezTo>
                    <a:cubicBezTo>
                      <a:pt x="776978" y="1436525"/>
                      <a:pt x="760479" y="1454055"/>
                      <a:pt x="744239" y="1471842"/>
                    </a:cubicBezTo>
                    <a:cubicBezTo>
                      <a:pt x="742434" y="1473647"/>
                      <a:pt x="741403" y="1475967"/>
                      <a:pt x="739341" y="1477513"/>
                    </a:cubicBezTo>
                    <a:cubicBezTo>
                      <a:pt x="725678" y="1487309"/>
                      <a:pt x="722327" y="1500972"/>
                      <a:pt x="723873" y="1516955"/>
                    </a:cubicBezTo>
                    <a:cubicBezTo>
                      <a:pt x="724647" y="1525977"/>
                      <a:pt x="724647" y="1535000"/>
                      <a:pt x="722584" y="1544023"/>
                    </a:cubicBezTo>
                    <a:cubicBezTo>
                      <a:pt x="719749" y="1555881"/>
                      <a:pt x="734443" y="1572637"/>
                      <a:pt x="747332" y="1572379"/>
                    </a:cubicBezTo>
                    <a:cubicBezTo>
                      <a:pt x="786774" y="1570833"/>
                      <a:pt x="772595" y="1576504"/>
                      <a:pt x="807139" y="1550983"/>
                    </a:cubicBezTo>
                    <a:cubicBezTo>
                      <a:pt x="812037" y="1547374"/>
                      <a:pt x="816935" y="1544281"/>
                      <a:pt x="822864" y="1542992"/>
                    </a:cubicBezTo>
                    <a:cubicBezTo>
                      <a:pt x="837815" y="1539898"/>
                      <a:pt x="852767" y="1536289"/>
                      <a:pt x="867719" y="1533453"/>
                    </a:cubicBezTo>
                    <a:cubicBezTo>
                      <a:pt x="873906" y="1532422"/>
                      <a:pt x="879577" y="1531907"/>
                      <a:pt x="882413" y="1539382"/>
                    </a:cubicBezTo>
                    <a:cubicBezTo>
                      <a:pt x="885248" y="1546343"/>
                      <a:pt x="882670" y="1551241"/>
                      <a:pt x="876484" y="1555108"/>
                    </a:cubicBezTo>
                    <a:cubicBezTo>
                      <a:pt x="868492" y="1560005"/>
                      <a:pt x="860501" y="1564646"/>
                      <a:pt x="852509" y="1569801"/>
                    </a:cubicBezTo>
                    <a:cubicBezTo>
                      <a:pt x="849158" y="1571864"/>
                      <a:pt x="844002" y="1573410"/>
                      <a:pt x="845549" y="1578308"/>
                    </a:cubicBezTo>
                    <a:cubicBezTo>
                      <a:pt x="847096" y="1582949"/>
                      <a:pt x="851994" y="1580628"/>
                      <a:pt x="855603" y="1580371"/>
                    </a:cubicBezTo>
                    <a:cubicBezTo>
                      <a:pt x="864625" y="1579597"/>
                      <a:pt x="873648" y="1579597"/>
                      <a:pt x="882670" y="1580371"/>
                    </a:cubicBezTo>
                    <a:cubicBezTo>
                      <a:pt x="893498" y="1581144"/>
                      <a:pt x="903551" y="1600478"/>
                      <a:pt x="898138" y="1610016"/>
                    </a:cubicBezTo>
                    <a:cubicBezTo>
                      <a:pt x="895818" y="1614141"/>
                      <a:pt x="892209" y="1616203"/>
                      <a:pt x="887569" y="1616461"/>
                    </a:cubicBezTo>
                    <a:cubicBezTo>
                      <a:pt x="878030" y="1616719"/>
                      <a:pt x="868234" y="1616977"/>
                      <a:pt x="858696" y="1615945"/>
                    </a:cubicBezTo>
                    <a:cubicBezTo>
                      <a:pt x="844260" y="1614399"/>
                      <a:pt x="829308" y="1613625"/>
                      <a:pt x="814872" y="1616461"/>
                    </a:cubicBezTo>
                    <a:cubicBezTo>
                      <a:pt x="803788" y="1618781"/>
                      <a:pt x="801725" y="1623937"/>
                      <a:pt x="806881" y="1633991"/>
                    </a:cubicBezTo>
                    <a:cubicBezTo>
                      <a:pt x="812552" y="1645075"/>
                      <a:pt x="820286" y="1655129"/>
                      <a:pt x="826988" y="1665441"/>
                    </a:cubicBezTo>
                    <a:cubicBezTo>
                      <a:pt x="831113" y="1671627"/>
                      <a:pt x="833175" y="1678072"/>
                      <a:pt x="832660" y="1685806"/>
                    </a:cubicBezTo>
                    <a:cubicBezTo>
                      <a:pt x="831371" y="1698953"/>
                      <a:pt x="818224" y="1705913"/>
                      <a:pt x="806623" y="1698953"/>
                    </a:cubicBezTo>
                    <a:cubicBezTo>
                      <a:pt x="805850" y="1698437"/>
                      <a:pt x="805076" y="1697922"/>
                      <a:pt x="804303" y="1697406"/>
                    </a:cubicBezTo>
                    <a:cubicBezTo>
                      <a:pt x="791671" y="1688642"/>
                      <a:pt x="791414" y="1688642"/>
                      <a:pt x="786000" y="1703078"/>
                    </a:cubicBezTo>
                    <a:cubicBezTo>
                      <a:pt x="784711" y="1706171"/>
                      <a:pt x="783422" y="1708749"/>
                      <a:pt x="779813" y="1709265"/>
                    </a:cubicBezTo>
                    <a:cubicBezTo>
                      <a:pt x="775173" y="1710038"/>
                      <a:pt x="772080" y="1707202"/>
                      <a:pt x="769760" y="1703851"/>
                    </a:cubicBezTo>
                    <a:cubicBezTo>
                      <a:pt x="759448" y="1689930"/>
                      <a:pt x="748879" y="1676010"/>
                      <a:pt x="740887" y="1660285"/>
                    </a:cubicBezTo>
                    <a:cubicBezTo>
                      <a:pt x="738825" y="1656160"/>
                      <a:pt x="736247" y="1652293"/>
                      <a:pt x="733154" y="1648684"/>
                    </a:cubicBezTo>
                    <a:cubicBezTo>
                      <a:pt x="725936" y="1640693"/>
                      <a:pt x="717171" y="1641982"/>
                      <a:pt x="713820" y="1652293"/>
                    </a:cubicBezTo>
                    <a:cubicBezTo>
                      <a:pt x="708922" y="1668534"/>
                      <a:pt x="706859" y="1685032"/>
                      <a:pt x="708406" y="1702047"/>
                    </a:cubicBezTo>
                    <a:cubicBezTo>
                      <a:pt x="710984" y="1731950"/>
                      <a:pt x="718460" y="1760822"/>
                      <a:pt x="724647" y="1790210"/>
                    </a:cubicBezTo>
                    <a:cubicBezTo>
                      <a:pt x="725678" y="1795623"/>
                      <a:pt x="725936" y="1800521"/>
                      <a:pt x="723873" y="1805677"/>
                    </a:cubicBezTo>
                    <a:cubicBezTo>
                      <a:pt x="721038" y="1812637"/>
                      <a:pt x="723100" y="1817535"/>
                      <a:pt x="730576" y="1819082"/>
                    </a:cubicBezTo>
                    <a:cubicBezTo>
                      <a:pt x="747590" y="1822433"/>
                      <a:pt x="764346" y="1822949"/>
                      <a:pt x="780071" y="1812637"/>
                    </a:cubicBezTo>
                    <a:cubicBezTo>
                      <a:pt x="792187" y="1804646"/>
                      <a:pt x="805076" y="1796912"/>
                      <a:pt x="820801" y="1798459"/>
                    </a:cubicBezTo>
                    <a:cubicBezTo>
                      <a:pt x="826988" y="1798975"/>
                      <a:pt x="832660" y="1800264"/>
                      <a:pt x="835238" y="1806708"/>
                    </a:cubicBezTo>
                    <a:cubicBezTo>
                      <a:pt x="837815" y="1813153"/>
                      <a:pt x="834980" y="1818051"/>
                      <a:pt x="830597" y="1822691"/>
                    </a:cubicBezTo>
                    <a:cubicBezTo>
                      <a:pt x="818739" y="1835838"/>
                      <a:pt x="802241" y="1840221"/>
                      <a:pt x="786000" y="1844603"/>
                    </a:cubicBezTo>
                    <a:cubicBezTo>
                      <a:pt x="776462" y="1847181"/>
                      <a:pt x="766408" y="1848212"/>
                      <a:pt x="757128" y="1852079"/>
                    </a:cubicBezTo>
                    <a:cubicBezTo>
                      <a:pt x="753777" y="1853368"/>
                      <a:pt x="749394" y="1854399"/>
                      <a:pt x="749652" y="1859039"/>
                    </a:cubicBezTo>
                    <a:cubicBezTo>
                      <a:pt x="749910" y="1863164"/>
                      <a:pt x="753777" y="1864195"/>
                      <a:pt x="756870" y="1865226"/>
                    </a:cubicBezTo>
                    <a:cubicBezTo>
                      <a:pt x="781102" y="1873217"/>
                      <a:pt x="805850" y="1874506"/>
                      <a:pt x="830340" y="1865999"/>
                    </a:cubicBezTo>
                    <a:cubicBezTo>
                      <a:pt x="843229" y="1861617"/>
                      <a:pt x="848900" y="1865226"/>
                      <a:pt x="849931" y="1878889"/>
                    </a:cubicBezTo>
                    <a:cubicBezTo>
                      <a:pt x="850963" y="1893583"/>
                      <a:pt x="844260" y="1905441"/>
                      <a:pt x="835753" y="1916526"/>
                    </a:cubicBezTo>
                    <a:cubicBezTo>
                      <a:pt x="822090" y="1934313"/>
                      <a:pt x="795796" y="1943078"/>
                      <a:pt x="775689" y="1937407"/>
                    </a:cubicBezTo>
                    <a:cubicBezTo>
                      <a:pt x="764604" y="1934313"/>
                      <a:pt x="757901" y="1926322"/>
                      <a:pt x="750941" y="1918330"/>
                    </a:cubicBezTo>
                    <a:cubicBezTo>
                      <a:pt x="749394" y="1916784"/>
                      <a:pt x="748621" y="1914721"/>
                      <a:pt x="747074" y="1912917"/>
                    </a:cubicBezTo>
                    <a:cubicBezTo>
                      <a:pt x="745270" y="1910854"/>
                      <a:pt x="743723" y="1908019"/>
                      <a:pt x="740372" y="1909308"/>
                    </a:cubicBezTo>
                    <a:cubicBezTo>
                      <a:pt x="737278" y="1910597"/>
                      <a:pt x="736763" y="1913690"/>
                      <a:pt x="737020" y="1916526"/>
                    </a:cubicBezTo>
                    <a:cubicBezTo>
                      <a:pt x="737794" y="1924775"/>
                      <a:pt x="738052" y="1933282"/>
                      <a:pt x="739856" y="1941531"/>
                    </a:cubicBezTo>
                    <a:cubicBezTo>
                      <a:pt x="744239" y="1963701"/>
                      <a:pt x="749652" y="1985355"/>
                      <a:pt x="759706" y="2005720"/>
                    </a:cubicBezTo>
                    <a:cubicBezTo>
                      <a:pt x="763573" y="2013712"/>
                      <a:pt x="768986" y="2020156"/>
                      <a:pt x="775946" y="2025828"/>
                    </a:cubicBezTo>
                    <a:cubicBezTo>
                      <a:pt x="791929" y="2038975"/>
                      <a:pt x="805076" y="2054700"/>
                      <a:pt x="815646" y="2072745"/>
                    </a:cubicBezTo>
                    <a:cubicBezTo>
                      <a:pt x="817708" y="2076612"/>
                      <a:pt x="819770" y="2080479"/>
                      <a:pt x="820801" y="2084861"/>
                    </a:cubicBezTo>
                    <a:cubicBezTo>
                      <a:pt x="823122" y="2094399"/>
                      <a:pt x="816677" y="2101875"/>
                      <a:pt x="806881" y="2100071"/>
                    </a:cubicBezTo>
                    <a:cubicBezTo>
                      <a:pt x="800178" y="2099040"/>
                      <a:pt x="794765" y="2095430"/>
                      <a:pt x="789351" y="2091564"/>
                    </a:cubicBezTo>
                    <a:cubicBezTo>
                      <a:pt x="787031" y="2090017"/>
                      <a:pt x="784969" y="2087954"/>
                      <a:pt x="782391" y="2086923"/>
                    </a:cubicBezTo>
                    <a:cubicBezTo>
                      <a:pt x="780587" y="2086150"/>
                      <a:pt x="778782" y="2085377"/>
                      <a:pt x="776978" y="2086408"/>
                    </a:cubicBezTo>
                    <a:cubicBezTo>
                      <a:pt x="774657" y="2087697"/>
                      <a:pt x="775173" y="2090275"/>
                      <a:pt x="775689" y="2092337"/>
                    </a:cubicBezTo>
                    <a:cubicBezTo>
                      <a:pt x="777493" y="2099813"/>
                      <a:pt x="779813" y="2107289"/>
                      <a:pt x="782391" y="2114764"/>
                    </a:cubicBezTo>
                    <a:cubicBezTo>
                      <a:pt x="784196" y="2120178"/>
                      <a:pt x="786000" y="2125334"/>
                      <a:pt x="786258" y="2131005"/>
                    </a:cubicBezTo>
                    <a:cubicBezTo>
                      <a:pt x="786516" y="2139770"/>
                      <a:pt x="780071" y="2144410"/>
                      <a:pt x="772080" y="2140801"/>
                    </a:cubicBezTo>
                    <a:cubicBezTo>
                      <a:pt x="767182" y="2138481"/>
                      <a:pt x="763057" y="2135387"/>
                      <a:pt x="759964" y="2130747"/>
                    </a:cubicBezTo>
                    <a:cubicBezTo>
                      <a:pt x="743723" y="2105484"/>
                      <a:pt x="723616" y="2083314"/>
                      <a:pt x="706086" y="2059082"/>
                    </a:cubicBezTo>
                    <a:cubicBezTo>
                      <a:pt x="697321" y="2046966"/>
                      <a:pt x="690103" y="2033819"/>
                      <a:pt x="684174" y="2020156"/>
                    </a:cubicBezTo>
                    <a:cubicBezTo>
                      <a:pt x="681596" y="2014227"/>
                      <a:pt x="681596" y="2008556"/>
                      <a:pt x="682885" y="2002111"/>
                    </a:cubicBezTo>
                    <a:cubicBezTo>
                      <a:pt x="687525" y="1976590"/>
                      <a:pt x="683143" y="1951843"/>
                      <a:pt x="675409" y="1927611"/>
                    </a:cubicBezTo>
                    <a:cubicBezTo>
                      <a:pt x="674894" y="1925806"/>
                      <a:pt x="674120" y="1923744"/>
                      <a:pt x="672058" y="1923486"/>
                    </a:cubicBezTo>
                    <a:cubicBezTo>
                      <a:pt x="669738" y="1923228"/>
                      <a:pt x="669222" y="1925548"/>
                      <a:pt x="668449" y="1927095"/>
                    </a:cubicBezTo>
                    <a:cubicBezTo>
                      <a:pt x="665356" y="1933797"/>
                      <a:pt x="660458" y="1938953"/>
                      <a:pt x="656591" y="1945140"/>
                    </a:cubicBezTo>
                    <a:cubicBezTo>
                      <a:pt x="648084" y="1959061"/>
                      <a:pt x="644990" y="1973755"/>
                      <a:pt x="648857" y="1989737"/>
                    </a:cubicBezTo>
                    <a:cubicBezTo>
                      <a:pt x="654786" y="2015516"/>
                      <a:pt x="668707" y="2037428"/>
                      <a:pt x="681854" y="2059598"/>
                    </a:cubicBezTo>
                    <a:cubicBezTo>
                      <a:pt x="691134" y="2075065"/>
                      <a:pt x="700672" y="2090532"/>
                      <a:pt x="705055" y="2108320"/>
                    </a:cubicBezTo>
                    <a:cubicBezTo>
                      <a:pt x="707633" y="2118374"/>
                      <a:pt x="707633" y="2128169"/>
                      <a:pt x="703250" y="2137450"/>
                    </a:cubicBezTo>
                    <a:cubicBezTo>
                      <a:pt x="699126" y="2146215"/>
                      <a:pt x="693197" y="2148535"/>
                      <a:pt x="684174" y="2144668"/>
                    </a:cubicBezTo>
                    <a:cubicBezTo>
                      <a:pt x="680565" y="2143121"/>
                      <a:pt x="676956" y="2141059"/>
                      <a:pt x="673089" y="2140028"/>
                    </a:cubicBezTo>
                    <a:cubicBezTo>
                      <a:pt x="665098" y="2137965"/>
                      <a:pt x="660973" y="2140801"/>
                      <a:pt x="660200" y="2148792"/>
                    </a:cubicBezTo>
                    <a:cubicBezTo>
                      <a:pt x="659684" y="2152401"/>
                      <a:pt x="660200" y="2156268"/>
                      <a:pt x="660715" y="2159877"/>
                    </a:cubicBezTo>
                    <a:cubicBezTo>
                      <a:pt x="662520" y="2171993"/>
                      <a:pt x="662262" y="2184109"/>
                      <a:pt x="661231" y="2196225"/>
                    </a:cubicBezTo>
                    <a:cubicBezTo>
                      <a:pt x="660200" y="2208341"/>
                      <a:pt x="651693" y="2218395"/>
                      <a:pt x="640608" y="2221489"/>
                    </a:cubicBezTo>
                    <a:cubicBezTo>
                      <a:pt x="635710" y="2222778"/>
                      <a:pt x="630554" y="2222778"/>
                      <a:pt x="628234" y="2217880"/>
                    </a:cubicBezTo>
                    <a:cubicBezTo>
                      <a:pt x="622047" y="2203443"/>
                      <a:pt x="612767" y="2190812"/>
                      <a:pt x="604518" y="2177665"/>
                    </a:cubicBezTo>
                    <a:cubicBezTo>
                      <a:pt x="593691" y="2160135"/>
                      <a:pt x="593691" y="2141059"/>
                      <a:pt x="595495" y="2121725"/>
                    </a:cubicBezTo>
                    <a:cubicBezTo>
                      <a:pt x="597815" y="2098782"/>
                      <a:pt x="602713" y="2076096"/>
                      <a:pt x="602198" y="2052895"/>
                    </a:cubicBezTo>
                    <a:cubicBezTo>
                      <a:pt x="602198" y="2046708"/>
                      <a:pt x="601166" y="2040522"/>
                      <a:pt x="599620" y="2034335"/>
                    </a:cubicBezTo>
                    <a:cubicBezTo>
                      <a:pt x="597557" y="2025828"/>
                      <a:pt x="592659" y="2024539"/>
                      <a:pt x="586215" y="2030726"/>
                    </a:cubicBezTo>
                    <a:cubicBezTo>
                      <a:pt x="581575" y="2035108"/>
                      <a:pt x="578481" y="2040522"/>
                      <a:pt x="576161" y="2046193"/>
                    </a:cubicBezTo>
                    <a:cubicBezTo>
                      <a:pt x="572294" y="2056504"/>
                      <a:pt x="569716" y="2067074"/>
                      <a:pt x="569716" y="2078159"/>
                    </a:cubicBezTo>
                    <a:cubicBezTo>
                      <a:pt x="569716" y="2098524"/>
                      <a:pt x="569716" y="2118631"/>
                      <a:pt x="569716" y="2138997"/>
                    </a:cubicBezTo>
                    <a:cubicBezTo>
                      <a:pt x="569716" y="2148792"/>
                      <a:pt x="567912" y="2158073"/>
                      <a:pt x="563272" y="2166838"/>
                    </a:cubicBezTo>
                    <a:cubicBezTo>
                      <a:pt x="559663" y="2173798"/>
                      <a:pt x="553991" y="2177665"/>
                      <a:pt x="546773" y="2179727"/>
                    </a:cubicBezTo>
                    <a:cubicBezTo>
                      <a:pt x="538524" y="2182047"/>
                      <a:pt x="533368" y="2177922"/>
                      <a:pt x="534142" y="2169158"/>
                    </a:cubicBezTo>
                    <a:cubicBezTo>
                      <a:pt x="534915" y="2160909"/>
                      <a:pt x="534915" y="2152917"/>
                      <a:pt x="532337" y="2145183"/>
                    </a:cubicBezTo>
                    <a:cubicBezTo>
                      <a:pt x="530790" y="2140028"/>
                      <a:pt x="527955" y="2135645"/>
                      <a:pt x="524088" y="2132036"/>
                    </a:cubicBezTo>
                    <a:cubicBezTo>
                      <a:pt x="521510" y="2129716"/>
                      <a:pt x="518417" y="2127654"/>
                      <a:pt x="514808" y="2129201"/>
                    </a:cubicBezTo>
                    <a:cubicBezTo>
                      <a:pt x="510683" y="2131005"/>
                      <a:pt x="509910" y="2134872"/>
                      <a:pt x="510425" y="2138739"/>
                    </a:cubicBezTo>
                    <a:cubicBezTo>
                      <a:pt x="511714" y="2148792"/>
                      <a:pt x="515065" y="2158073"/>
                      <a:pt x="519448" y="2167095"/>
                    </a:cubicBezTo>
                    <a:cubicBezTo>
                      <a:pt x="523057" y="2174056"/>
                      <a:pt x="526666" y="2181016"/>
                      <a:pt x="527697" y="2188750"/>
                    </a:cubicBezTo>
                    <a:cubicBezTo>
                      <a:pt x="530017" y="2203959"/>
                      <a:pt x="523314" y="2216848"/>
                      <a:pt x="510167" y="2222520"/>
                    </a:cubicBezTo>
                    <a:cubicBezTo>
                      <a:pt x="498567" y="2227418"/>
                      <a:pt x="488771" y="2221231"/>
                      <a:pt x="487998" y="2208599"/>
                    </a:cubicBezTo>
                    <a:cubicBezTo>
                      <a:pt x="487482" y="2201381"/>
                      <a:pt x="487482" y="2194163"/>
                      <a:pt x="489802" y="2187203"/>
                    </a:cubicBezTo>
                    <a:cubicBezTo>
                      <a:pt x="490318" y="2185914"/>
                      <a:pt x="490575" y="2184883"/>
                      <a:pt x="490575" y="2183594"/>
                    </a:cubicBezTo>
                    <a:cubicBezTo>
                      <a:pt x="490833" y="2181016"/>
                      <a:pt x="490833" y="2178180"/>
                      <a:pt x="487740" y="2177407"/>
                    </a:cubicBezTo>
                    <a:cubicBezTo>
                      <a:pt x="484389" y="2176634"/>
                      <a:pt x="483615" y="2179469"/>
                      <a:pt x="482842" y="2181789"/>
                    </a:cubicBezTo>
                    <a:cubicBezTo>
                      <a:pt x="481295" y="2187461"/>
                      <a:pt x="480780" y="2193390"/>
                      <a:pt x="479748" y="2199319"/>
                    </a:cubicBezTo>
                    <a:cubicBezTo>
                      <a:pt x="477686" y="2210404"/>
                      <a:pt x="476139" y="2221489"/>
                      <a:pt x="470726" y="2231542"/>
                    </a:cubicBezTo>
                    <a:cubicBezTo>
                      <a:pt x="467890" y="2236956"/>
                      <a:pt x="464281" y="2241854"/>
                      <a:pt x="457321" y="2241854"/>
                    </a:cubicBezTo>
                    <a:cubicBezTo>
                      <a:pt x="450103" y="2241854"/>
                      <a:pt x="447267" y="2236440"/>
                      <a:pt x="444689" y="2230769"/>
                    </a:cubicBezTo>
                    <a:cubicBezTo>
                      <a:pt x="440049" y="2219684"/>
                      <a:pt x="437987" y="2207826"/>
                      <a:pt x="437471" y="2196225"/>
                    </a:cubicBezTo>
                    <a:cubicBezTo>
                      <a:pt x="436440" y="2179469"/>
                      <a:pt x="436440" y="2162713"/>
                      <a:pt x="439018" y="2145957"/>
                    </a:cubicBezTo>
                    <a:cubicBezTo>
                      <a:pt x="442369" y="2122240"/>
                      <a:pt x="457579" y="2107289"/>
                      <a:pt x="474593" y="2093110"/>
                    </a:cubicBezTo>
                    <a:cubicBezTo>
                      <a:pt x="483873" y="2085377"/>
                      <a:pt x="494185" y="2078932"/>
                      <a:pt x="503980" y="2071456"/>
                    </a:cubicBezTo>
                    <a:cubicBezTo>
                      <a:pt x="522026" y="2057536"/>
                      <a:pt x="524088" y="2047740"/>
                      <a:pt x="511972" y="2028406"/>
                    </a:cubicBezTo>
                    <a:cubicBezTo>
                      <a:pt x="499856" y="2009072"/>
                      <a:pt x="499598" y="1989480"/>
                      <a:pt x="509652" y="1969888"/>
                    </a:cubicBezTo>
                    <a:cubicBezTo>
                      <a:pt x="520737" y="1948491"/>
                      <a:pt x="532079" y="1927611"/>
                      <a:pt x="539297" y="1904410"/>
                    </a:cubicBezTo>
                    <a:cubicBezTo>
                      <a:pt x="541617" y="1897192"/>
                      <a:pt x="543164" y="1889974"/>
                      <a:pt x="544969" y="1882756"/>
                    </a:cubicBezTo>
                    <a:cubicBezTo>
                      <a:pt x="545484" y="1880178"/>
                      <a:pt x="546258" y="1877342"/>
                      <a:pt x="544969" y="1874764"/>
                    </a:cubicBezTo>
                    <a:cubicBezTo>
                      <a:pt x="541875" y="1874249"/>
                      <a:pt x="540586" y="1876053"/>
                      <a:pt x="539040" y="1877600"/>
                    </a:cubicBezTo>
                    <a:cubicBezTo>
                      <a:pt x="510683" y="1906472"/>
                      <a:pt x="493669" y="1940758"/>
                      <a:pt x="488771" y="1981488"/>
                    </a:cubicBezTo>
                    <a:cubicBezTo>
                      <a:pt x="485678" y="2006751"/>
                      <a:pt x="482584" y="2032272"/>
                      <a:pt x="475882" y="2057020"/>
                    </a:cubicBezTo>
                    <a:cubicBezTo>
                      <a:pt x="472015" y="2071198"/>
                      <a:pt x="465828" y="2084603"/>
                      <a:pt x="454743" y="2094657"/>
                    </a:cubicBezTo>
                    <a:cubicBezTo>
                      <a:pt x="451134" y="2098008"/>
                      <a:pt x="447267" y="2101102"/>
                      <a:pt x="442885" y="2101617"/>
                    </a:cubicBezTo>
                    <a:cubicBezTo>
                      <a:pt x="427417" y="2103422"/>
                      <a:pt x="419426" y="2114764"/>
                      <a:pt x="410404" y="2125076"/>
                    </a:cubicBezTo>
                    <a:cubicBezTo>
                      <a:pt x="407052" y="2128943"/>
                      <a:pt x="403701" y="2132552"/>
                      <a:pt x="400092" y="2135903"/>
                    </a:cubicBezTo>
                    <a:cubicBezTo>
                      <a:pt x="395710" y="2140028"/>
                      <a:pt x="391069" y="2142863"/>
                      <a:pt x="385140" y="2139770"/>
                    </a:cubicBezTo>
                    <a:cubicBezTo>
                      <a:pt x="378953" y="2136676"/>
                      <a:pt x="379469" y="2130747"/>
                      <a:pt x="379985" y="2125076"/>
                    </a:cubicBezTo>
                    <a:cubicBezTo>
                      <a:pt x="381273" y="2113476"/>
                      <a:pt x="384367" y="2102391"/>
                      <a:pt x="389523" y="2092079"/>
                    </a:cubicBezTo>
                    <a:cubicBezTo>
                      <a:pt x="390812" y="2089243"/>
                      <a:pt x="392874" y="2086666"/>
                      <a:pt x="392358" y="2083314"/>
                    </a:cubicBezTo>
                    <a:cubicBezTo>
                      <a:pt x="389265" y="2080994"/>
                      <a:pt x="387203" y="2083572"/>
                      <a:pt x="384883" y="2084603"/>
                    </a:cubicBezTo>
                    <a:cubicBezTo>
                      <a:pt x="376118" y="2088470"/>
                      <a:pt x="371220" y="2086408"/>
                      <a:pt x="369157" y="2076870"/>
                    </a:cubicBezTo>
                    <a:cubicBezTo>
                      <a:pt x="367095" y="2067074"/>
                      <a:pt x="367611" y="2057020"/>
                      <a:pt x="368642" y="2046966"/>
                    </a:cubicBezTo>
                    <a:cubicBezTo>
                      <a:pt x="372251" y="2014743"/>
                      <a:pt x="383336" y="1984582"/>
                      <a:pt x="396999" y="1955452"/>
                    </a:cubicBezTo>
                    <a:cubicBezTo>
                      <a:pt x="412981" y="1920908"/>
                      <a:pt x="433347" y="1889458"/>
                      <a:pt x="460930" y="1862906"/>
                    </a:cubicBezTo>
                    <a:cubicBezTo>
                      <a:pt x="469952" y="1854141"/>
                      <a:pt x="475366" y="1842541"/>
                      <a:pt x="478202" y="1830167"/>
                    </a:cubicBezTo>
                    <a:cubicBezTo>
                      <a:pt x="481295" y="1817793"/>
                      <a:pt x="475624" y="1808771"/>
                      <a:pt x="463508" y="1805162"/>
                    </a:cubicBezTo>
                    <a:cubicBezTo>
                      <a:pt x="423808" y="1794334"/>
                      <a:pt x="377922" y="1834549"/>
                      <a:pt x="385914" y="1874764"/>
                    </a:cubicBezTo>
                    <a:cubicBezTo>
                      <a:pt x="392358" y="1907503"/>
                      <a:pt x="385140" y="1935602"/>
                      <a:pt x="364775" y="1961381"/>
                    </a:cubicBezTo>
                    <a:cubicBezTo>
                      <a:pt x="355237" y="1973497"/>
                      <a:pt x="345441" y="1985871"/>
                      <a:pt x="336161" y="1998244"/>
                    </a:cubicBezTo>
                    <a:cubicBezTo>
                      <a:pt x="329974" y="2006236"/>
                      <a:pt x="325334" y="2015001"/>
                      <a:pt x="321725" y="2024281"/>
                    </a:cubicBezTo>
                    <a:cubicBezTo>
                      <a:pt x="317600" y="2035108"/>
                      <a:pt x="316827" y="2045677"/>
                      <a:pt x="319404" y="2057278"/>
                    </a:cubicBezTo>
                    <a:cubicBezTo>
                      <a:pt x="327138" y="2089501"/>
                      <a:pt x="329974" y="2122498"/>
                      <a:pt x="328427" y="2155495"/>
                    </a:cubicBezTo>
                    <a:cubicBezTo>
                      <a:pt x="328169" y="2162197"/>
                      <a:pt x="326623" y="2168384"/>
                      <a:pt x="324045" y="2174571"/>
                    </a:cubicBezTo>
                    <a:cubicBezTo>
                      <a:pt x="317342" y="2192101"/>
                      <a:pt x="303164" y="2194679"/>
                      <a:pt x="289759" y="2181016"/>
                    </a:cubicBezTo>
                    <a:cubicBezTo>
                      <a:pt x="291821" y="2192358"/>
                      <a:pt x="294141" y="2203186"/>
                      <a:pt x="294657" y="2214528"/>
                    </a:cubicBezTo>
                    <a:cubicBezTo>
                      <a:pt x="295172" y="2231027"/>
                      <a:pt x="291306" y="2238760"/>
                      <a:pt x="282283" y="2240565"/>
                    </a:cubicBezTo>
                    <a:cubicBezTo>
                      <a:pt x="264496" y="2244174"/>
                      <a:pt x="251091" y="2237987"/>
                      <a:pt x="245419" y="2223293"/>
                    </a:cubicBezTo>
                    <a:cubicBezTo>
                      <a:pt x="240264" y="2210404"/>
                      <a:pt x="239490" y="2196741"/>
                      <a:pt x="239232" y="2182820"/>
                    </a:cubicBezTo>
                    <a:cubicBezTo>
                      <a:pt x="239232" y="2172509"/>
                      <a:pt x="239490" y="2162455"/>
                      <a:pt x="235881" y="2150855"/>
                    </a:cubicBezTo>
                    <a:cubicBezTo>
                      <a:pt x="232272" y="2159104"/>
                      <a:pt x="231499" y="2166322"/>
                      <a:pt x="229952" y="2173540"/>
                    </a:cubicBezTo>
                    <a:cubicBezTo>
                      <a:pt x="223507" y="2204217"/>
                      <a:pt x="216805" y="2235151"/>
                      <a:pt x="209071" y="2265570"/>
                    </a:cubicBezTo>
                    <a:cubicBezTo>
                      <a:pt x="206493" y="2275882"/>
                      <a:pt x="203142" y="2277686"/>
                      <a:pt x="193088" y="2274335"/>
                    </a:cubicBezTo>
                    <a:cubicBezTo>
                      <a:pt x="177621" y="2269437"/>
                      <a:pt x="166279" y="2272531"/>
                      <a:pt x="155967" y="2285420"/>
                    </a:cubicBezTo>
                    <a:cubicBezTo>
                      <a:pt x="151327" y="2291349"/>
                      <a:pt x="147460" y="2297794"/>
                      <a:pt x="141789" y="2302692"/>
                    </a:cubicBezTo>
                    <a:cubicBezTo>
                      <a:pt x="128899" y="2314034"/>
                      <a:pt x="117814" y="2310167"/>
                      <a:pt x="114205" y="2293669"/>
                    </a:cubicBezTo>
                    <a:cubicBezTo>
                      <a:pt x="112659" y="2286451"/>
                      <a:pt x="112659" y="2279491"/>
                      <a:pt x="112401" y="2272273"/>
                    </a:cubicBezTo>
                    <a:cubicBezTo>
                      <a:pt x="111885" y="2263250"/>
                      <a:pt x="110596" y="2262477"/>
                      <a:pt x="101832" y="2264281"/>
                    </a:cubicBezTo>
                    <a:cubicBezTo>
                      <a:pt x="95129" y="2265570"/>
                      <a:pt x="88684" y="2265312"/>
                      <a:pt x="83529" y="2259899"/>
                    </a:cubicBezTo>
                    <a:cubicBezTo>
                      <a:pt x="78115" y="2254228"/>
                      <a:pt x="78631" y="2247525"/>
                      <a:pt x="81209" y="2240565"/>
                    </a:cubicBezTo>
                    <a:cubicBezTo>
                      <a:pt x="86880" y="2225098"/>
                      <a:pt x="97191" y="2212466"/>
                      <a:pt x="107245" y="2199834"/>
                    </a:cubicBezTo>
                    <a:cubicBezTo>
                      <a:pt x="122970" y="2179985"/>
                      <a:pt x="140758" y="2162197"/>
                      <a:pt x="155967" y="2141832"/>
                    </a:cubicBezTo>
                    <a:cubicBezTo>
                      <a:pt x="158029" y="2138997"/>
                      <a:pt x="160865" y="2136934"/>
                      <a:pt x="163958" y="2135387"/>
                    </a:cubicBezTo>
                    <a:cubicBezTo>
                      <a:pt x="181488" y="2125592"/>
                      <a:pt x="191284" y="2109609"/>
                      <a:pt x="198760" y="2091564"/>
                    </a:cubicBezTo>
                    <a:cubicBezTo>
                      <a:pt x="203916" y="2078932"/>
                      <a:pt x="208556" y="2065785"/>
                      <a:pt x="213969" y="2053411"/>
                    </a:cubicBezTo>
                    <a:cubicBezTo>
                      <a:pt x="218609" y="2043099"/>
                      <a:pt x="223250" y="2033046"/>
                      <a:pt x="231241" y="2024796"/>
                    </a:cubicBezTo>
                    <a:cubicBezTo>
                      <a:pt x="232788" y="2023250"/>
                      <a:pt x="234077" y="2021445"/>
                      <a:pt x="235108" y="2019641"/>
                    </a:cubicBezTo>
                    <a:cubicBezTo>
                      <a:pt x="237170" y="2015258"/>
                      <a:pt x="238459" y="2010618"/>
                      <a:pt x="235366" y="2006236"/>
                    </a:cubicBezTo>
                    <a:cubicBezTo>
                      <a:pt x="232272" y="2001853"/>
                      <a:pt x="227632" y="2001338"/>
                      <a:pt x="222734" y="2002111"/>
                    </a:cubicBezTo>
                    <a:cubicBezTo>
                      <a:pt x="213969" y="2003400"/>
                      <a:pt x="205978" y="2007267"/>
                      <a:pt x="198502" y="2011907"/>
                    </a:cubicBezTo>
                    <a:cubicBezTo>
                      <a:pt x="180457" y="2023250"/>
                      <a:pt x="167052" y="2037686"/>
                      <a:pt x="163958" y="2060371"/>
                    </a:cubicBezTo>
                    <a:cubicBezTo>
                      <a:pt x="160607" y="2084088"/>
                      <a:pt x="132766" y="2110124"/>
                      <a:pt x="109308" y="2113218"/>
                    </a:cubicBezTo>
                    <a:cubicBezTo>
                      <a:pt x="94356" y="2115280"/>
                      <a:pt x="86364" y="2107804"/>
                      <a:pt x="84302" y="2092595"/>
                    </a:cubicBezTo>
                    <a:cubicBezTo>
                      <a:pt x="82498" y="2078674"/>
                      <a:pt x="88942" y="2068878"/>
                      <a:pt x="97707" y="2059598"/>
                    </a:cubicBezTo>
                    <a:cubicBezTo>
                      <a:pt x="99254" y="2057793"/>
                      <a:pt x="102089" y="2055989"/>
                      <a:pt x="100543" y="2053411"/>
                    </a:cubicBezTo>
                    <a:cubicBezTo>
                      <a:pt x="98996" y="2051091"/>
                      <a:pt x="95903" y="2052122"/>
                      <a:pt x="93582" y="2052638"/>
                    </a:cubicBezTo>
                    <a:cubicBezTo>
                      <a:pt x="84560" y="2055473"/>
                      <a:pt x="75537" y="2057278"/>
                      <a:pt x="66257" y="2058824"/>
                    </a:cubicBezTo>
                    <a:cubicBezTo>
                      <a:pt x="59554" y="2059856"/>
                      <a:pt x="53110" y="2059082"/>
                      <a:pt x="47181" y="2055731"/>
                    </a:cubicBezTo>
                    <a:cubicBezTo>
                      <a:pt x="38416" y="2050833"/>
                      <a:pt x="36869" y="2041295"/>
                      <a:pt x="44603" y="2035108"/>
                    </a:cubicBezTo>
                    <a:cubicBezTo>
                      <a:pt x="52079" y="2028921"/>
                      <a:pt x="52336" y="2022734"/>
                      <a:pt x="48727" y="2014485"/>
                    </a:cubicBezTo>
                    <a:cubicBezTo>
                      <a:pt x="43056" y="2001596"/>
                      <a:pt x="45634" y="1995924"/>
                      <a:pt x="58523" y="1990253"/>
                    </a:cubicBezTo>
                    <a:cubicBezTo>
                      <a:pt x="76568" y="1982262"/>
                      <a:pt x="95903" y="1978653"/>
                      <a:pt x="115494" y="1975559"/>
                    </a:cubicBezTo>
                    <a:cubicBezTo>
                      <a:pt x="125033" y="1974012"/>
                      <a:pt x="134571" y="1972466"/>
                      <a:pt x="143593" y="1968857"/>
                    </a:cubicBezTo>
                    <a:cubicBezTo>
                      <a:pt x="154678" y="1964474"/>
                      <a:pt x="158287" y="1957514"/>
                      <a:pt x="155194" y="1945914"/>
                    </a:cubicBezTo>
                    <a:cubicBezTo>
                      <a:pt x="153389" y="1938953"/>
                      <a:pt x="149522" y="1931993"/>
                      <a:pt x="156740" y="1926064"/>
                    </a:cubicBezTo>
                    <a:cubicBezTo>
                      <a:pt x="164216" y="1919877"/>
                      <a:pt x="172723" y="1918588"/>
                      <a:pt x="182261" y="1921939"/>
                    </a:cubicBezTo>
                    <a:cubicBezTo>
                      <a:pt x="197471" y="1927095"/>
                      <a:pt x="206493" y="1937664"/>
                      <a:pt x="210360" y="1952874"/>
                    </a:cubicBezTo>
                    <a:cubicBezTo>
                      <a:pt x="213454" y="1965505"/>
                      <a:pt x="221703" y="1971435"/>
                      <a:pt x="234592" y="1969372"/>
                    </a:cubicBezTo>
                    <a:cubicBezTo>
                      <a:pt x="250060" y="1967052"/>
                      <a:pt x="260113" y="1956998"/>
                      <a:pt x="267589" y="1944367"/>
                    </a:cubicBezTo>
                    <a:cubicBezTo>
                      <a:pt x="273518" y="1934313"/>
                      <a:pt x="277901" y="1923744"/>
                      <a:pt x="284345" y="1912143"/>
                    </a:cubicBezTo>
                    <a:cubicBezTo>
                      <a:pt x="279963" y="1914979"/>
                      <a:pt x="277901" y="1917815"/>
                      <a:pt x="275323" y="1919877"/>
                    </a:cubicBezTo>
                    <a:cubicBezTo>
                      <a:pt x="264238" y="1929157"/>
                      <a:pt x="251349" y="1930189"/>
                      <a:pt x="238459" y="1926579"/>
                    </a:cubicBezTo>
                    <a:cubicBezTo>
                      <a:pt x="226859" y="1923486"/>
                      <a:pt x="222734" y="1909050"/>
                      <a:pt x="228405" y="1895903"/>
                    </a:cubicBezTo>
                    <a:cubicBezTo>
                      <a:pt x="235881" y="1878373"/>
                      <a:pt x="248255" y="1865226"/>
                      <a:pt x="265269" y="1856719"/>
                    </a:cubicBezTo>
                    <a:cubicBezTo>
                      <a:pt x="271456" y="1853626"/>
                      <a:pt x="275065" y="1850017"/>
                      <a:pt x="275065" y="1842541"/>
                    </a:cubicBezTo>
                    <a:cubicBezTo>
                      <a:pt x="275065" y="1836869"/>
                      <a:pt x="278932" y="1832229"/>
                      <a:pt x="280994" y="1827074"/>
                    </a:cubicBezTo>
                    <a:cubicBezTo>
                      <a:pt x="282283" y="1823722"/>
                      <a:pt x="285376" y="1819855"/>
                      <a:pt x="282541" y="1816762"/>
                    </a:cubicBezTo>
                    <a:cubicBezTo>
                      <a:pt x="279190" y="1812895"/>
                      <a:pt x="274807" y="1816504"/>
                      <a:pt x="271456" y="1817793"/>
                    </a:cubicBezTo>
                    <a:cubicBezTo>
                      <a:pt x="243873" y="1829394"/>
                      <a:pt x="219383" y="1845634"/>
                      <a:pt x="196182" y="1864195"/>
                    </a:cubicBezTo>
                    <a:cubicBezTo>
                      <a:pt x="185355" y="1872702"/>
                      <a:pt x="176332" y="1883013"/>
                      <a:pt x="165505" y="1891520"/>
                    </a:cubicBezTo>
                    <a:cubicBezTo>
                      <a:pt x="161896" y="1894356"/>
                      <a:pt x="158287" y="1896161"/>
                      <a:pt x="153905" y="1896418"/>
                    </a:cubicBezTo>
                    <a:cubicBezTo>
                      <a:pt x="134055" y="1897450"/>
                      <a:pt x="116783" y="1906472"/>
                      <a:pt x="105183" y="1921166"/>
                    </a:cubicBezTo>
                    <a:cubicBezTo>
                      <a:pt x="90747" y="1939211"/>
                      <a:pt x="71928" y="1946429"/>
                      <a:pt x="51563" y="1952616"/>
                    </a:cubicBezTo>
                    <a:cubicBezTo>
                      <a:pt x="36869" y="1956998"/>
                      <a:pt x="22691" y="1955452"/>
                      <a:pt x="9286" y="1947460"/>
                    </a:cubicBezTo>
                    <a:cubicBezTo>
                      <a:pt x="-1283" y="1941273"/>
                      <a:pt x="-2830" y="1934313"/>
                      <a:pt x="4646" y="1924517"/>
                    </a:cubicBezTo>
                    <a:cubicBezTo>
                      <a:pt x="12122" y="1914721"/>
                      <a:pt x="20886" y="1905699"/>
                      <a:pt x="27589" y="1895129"/>
                    </a:cubicBezTo>
                    <a:cubicBezTo>
                      <a:pt x="33002" y="1886622"/>
                      <a:pt x="32229" y="1884302"/>
                      <a:pt x="23722" y="1878889"/>
                    </a:cubicBezTo>
                    <a:cubicBezTo>
                      <a:pt x="16504" y="1874249"/>
                      <a:pt x="15473" y="1867804"/>
                      <a:pt x="21402" y="1860844"/>
                    </a:cubicBezTo>
                    <a:cubicBezTo>
                      <a:pt x="28362" y="1852594"/>
                      <a:pt x="38158" y="1847954"/>
                      <a:pt x="47181" y="1842541"/>
                    </a:cubicBezTo>
                    <a:cubicBezTo>
                      <a:pt x="51563" y="1839963"/>
                      <a:pt x="55945" y="1837900"/>
                      <a:pt x="59812" y="1834549"/>
                    </a:cubicBezTo>
                    <a:cubicBezTo>
                      <a:pt x="65484" y="1829909"/>
                      <a:pt x="64968" y="1826042"/>
                      <a:pt x="58781" y="1822175"/>
                    </a:cubicBezTo>
                    <a:cubicBezTo>
                      <a:pt x="56977" y="1820887"/>
                      <a:pt x="54657" y="1820371"/>
                      <a:pt x="52852" y="1819340"/>
                    </a:cubicBezTo>
                    <a:cubicBezTo>
                      <a:pt x="46923" y="1815989"/>
                      <a:pt x="45376" y="1810833"/>
                      <a:pt x="50016" y="1806451"/>
                    </a:cubicBezTo>
                    <a:cubicBezTo>
                      <a:pt x="64452" y="1792014"/>
                      <a:pt x="73991" y="1773711"/>
                      <a:pt x="88684" y="1759791"/>
                    </a:cubicBezTo>
                    <a:cubicBezTo>
                      <a:pt x="90489" y="1757986"/>
                      <a:pt x="92294" y="1756182"/>
                      <a:pt x="94098" y="1754635"/>
                    </a:cubicBezTo>
                    <a:cubicBezTo>
                      <a:pt x="96676" y="1752315"/>
                      <a:pt x="99512" y="1750253"/>
                      <a:pt x="103378" y="1751800"/>
                    </a:cubicBezTo>
                    <a:cubicBezTo>
                      <a:pt x="106730" y="1753346"/>
                      <a:pt x="107245" y="1756440"/>
                      <a:pt x="107503" y="1759533"/>
                    </a:cubicBezTo>
                    <a:cubicBezTo>
                      <a:pt x="108019" y="1763142"/>
                      <a:pt x="108019" y="1767009"/>
                      <a:pt x="109050" y="1770618"/>
                    </a:cubicBezTo>
                    <a:cubicBezTo>
                      <a:pt x="115494" y="1792788"/>
                      <a:pt x="132251" y="1802068"/>
                      <a:pt x="153389" y="1805162"/>
                    </a:cubicBezTo>
                    <a:cubicBezTo>
                      <a:pt x="167052" y="1807224"/>
                      <a:pt x="180715" y="1806193"/>
                      <a:pt x="194120" y="1801552"/>
                    </a:cubicBezTo>
                    <a:cubicBezTo>
                      <a:pt x="197471" y="1800521"/>
                      <a:pt x="202627" y="1800264"/>
                      <a:pt x="202369" y="1795366"/>
                    </a:cubicBezTo>
                    <a:cubicBezTo>
                      <a:pt x="202111" y="1791499"/>
                      <a:pt x="197471" y="1791241"/>
                      <a:pt x="194120" y="1790468"/>
                    </a:cubicBezTo>
                    <a:cubicBezTo>
                      <a:pt x="186128" y="1788148"/>
                      <a:pt x="177621" y="1787116"/>
                      <a:pt x="169372" y="1785054"/>
                    </a:cubicBezTo>
                    <a:cubicBezTo>
                      <a:pt x="159318" y="1782476"/>
                      <a:pt x="155194" y="1778094"/>
                      <a:pt x="155967" y="1771134"/>
                    </a:cubicBezTo>
                    <a:cubicBezTo>
                      <a:pt x="156740" y="1764689"/>
                      <a:pt x="162927" y="1759791"/>
                      <a:pt x="171434" y="1759275"/>
                    </a:cubicBezTo>
                    <a:cubicBezTo>
                      <a:pt x="173497" y="1759018"/>
                      <a:pt x="175817" y="1759275"/>
                      <a:pt x="177879" y="1758760"/>
                    </a:cubicBezTo>
                    <a:cubicBezTo>
                      <a:pt x="185355" y="1757471"/>
                      <a:pt x="187675" y="1753604"/>
                      <a:pt x="183550" y="1746901"/>
                    </a:cubicBezTo>
                    <a:cubicBezTo>
                      <a:pt x="179684" y="1740199"/>
                      <a:pt x="175301" y="1733754"/>
                      <a:pt x="172208" y="1726536"/>
                    </a:cubicBezTo>
                    <a:cubicBezTo>
                      <a:pt x="169888" y="1721381"/>
                      <a:pt x="168856" y="1716225"/>
                      <a:pt x="172465" y="1711585"/>
                    </a:cubicBezTo>
                    <a:cubicBezTo>
                      <a:pt x="176074" y="1706429"/>
                      <a:pt x="181488" y="1706944"/>
                      <a:pt x="186902" y="1708233"/>
                    </a:cubicBezTo>
                    <a:cubicBezTo>
                      <a:pt x="200822" y="1711069"/>
                      <a:pt x="201338" y="1710811"/>
                      <a:pt x="206493" y="1697149"/>
                    </a:cubicBezTo>
                    <a:cubicBezTo>
                      <a:pt x="209587" y="1688642"/>
                      <a:pt x="213196" y="1687610"/>
                      <a:pt x="219641" y="1694571"/>
                    </a:cubicBezTo>
                    <a:cubicBezTo>
                      <a:pt x="224281" y="1699469"/>
                      <a:pt x="228148" y="1698953"/>
                      <a:pt x="232272" y="1694571"/>
                    </a:cubicBezTo>
                    <a:cubicBezTo>
                      <a:pt x="234335" y="1692508"/>
                      <a:pt x="235881" y="1690188"/>
                      <a:pt x="237686" y="1688126"/>
                    </a:cubicBezTo>
                    <a:cubicBezTo>
                      <a:pt x="242068" y="1682455"/>
                      <a:pt x="247739" y="1679361"/>
                      <a:pt x="254700" y="1681939"/>
                    </a:cubicBezTo>
                    <a:cubicBezTo>
                      <a:pt x="261402" y="1684517"/>
                      <a:pt x="264496" y="1689673"/>
                      <a:pt x="264753" y="1697149"/>
                    </a:cubicBezTo>
                    <a:cubicBezTo>
                      <a:pt x="265011" y="1705913"/>
                      <a:pt x="263465" y="1714420"/>
                      <a:pt x="262176" y="1723185"/>
                    </a:cubicBezTo>
                    <a:cubicBezTo>
                      <a:pt x="260113" y="1737363"/>
                      <a:pt x="266558" y="1744581"/>
                      <a:pt x="280994" y="1743550"/>
                    </a:cubicBezTo>
                    <a:cubicBezTo>
                      <a:pt x="292595" y="1742519"/>
                      <a:pt x="303679" y="1740199"/>
                      <a:pt x="314249" y="1734785"/>
                    </a:cubicBezTo>
                    <a:cubicBezTo>
                      <a:pt x="351370" y="1715194"/>
                      <a:pt x="390296" y="1698695"/>
                      <a:pt x="425613" y="1675494"/>
                    </a:cubicBezTo>
                    <a:cubicBezTo>
                      <a:pt x="454743" y="1656418"/>
                      <a:pt x="480780" y="1633991"/>
                      <a:pt x="499856" y="1604345"/>
                    </a:cubicBezTo>
                    <a:cubicBezTo>
                      <a:pt x="504238" y="1597643"/>
                      <a:pt x="509394" y="1592229"/>
                      <a:pt x="516096" y="1588104"/>
                    </a:cubicBezTo>
                    <a:cubicBezTo>
                      <a:pt x="538524" y="1573668"/>
                      <a:pt x="557085" y="1554592"/>
                      <a:pt x="577966" y="1538351"/>
                    </a:cubicBezTo>
                    <a:cubicBezTo>
                      <a:pt x="592402" y="1527266"/>
                      <a:pt x="607353" y="1517213"/>
                      <a:pt x="624109" y="1510510"/>
                    </a:cubicBezTo>
                    <a:cubicBezTo>
                      <a:pt x="625656" y="1509995"/>
                      <a:pt x="626945" y="1509221"/>
                      <a:pt x="628234" y="1508448"/>
                    </a:cubicBezTo>
                    <a:cubicBezTo>
                      <a:pt x="630296" y="1507159"/>
                      <a:pt x="632874" y="1505870"/>
                      <a:pt x="632874" y="1503034"/>
                    </a:cubicBezTo>
                    <a:cubicBezTo>
                      <a:pt x="632874" y="1499683"/>
                      <a:pt x="630039" y="1498394"/>
                      <a:pt x="627203" y="1497621"/>
                    </a:cubicBezTo>
                    <a:cubicBezTo>
                      <a:pt x="612767" y="1492981"/>
                      <a:pt x="597815" y="1493239"/>
                      <a:pt x="582863" y="1494012"/>
                    </a:cubicBezTo>
                    <a:cubicBezTo>
                      <a:pt x="560178" y="1495043"/>
                      <a:pt x="546258" y="1508190"/>
                      <a:pt x="533884" y="1525462"/>
                    </a:cubicBezTo>
                    <a:cubicBezTo>
                      <a:pt x="513519" y="1553819"/>
                      <a:pt x="492380" y="1581660"/>
                      <a:pt x="468664" y="1607181"/>
                    </a:cubicBezTo>
                    <a:cubicBezTo>
                      <a:pt x="437471" y="1640693"/>
                      <a:pt x="401639" y="1666730"/>
                      <a:pt x="356010" y="1677041"/>
                    </a:cubicBezTo>
                    <a:cubicBezTo>
                      <a:pt x="347246" y="1679103"/>
                      <a:pt x="329716" y="1671112"/>
                      <a:pt x="325076" y="1663121"/>
                    </a:cubicBezTo>
                    <a:cubicBezTo>
                      <a:pt x="320951" y="1656160"/>
                      <a:pt x="323529" y="1645591"/>
                      <a:pt x="331778" y="1636826"/>
                    </a:cubicBezTo>
                    <a:cubicBezTo>
                      <a:pt x="339770" y="1628061"/>
                      <a:pt x="349823" y="1621617"/>
                      <a:pt x="359362" y="1614656"/>
                    </a:cubicBezTo>
                    <a:cubicBezTo>
                      <a:pt x="362455" y="1612336"/>
                      <a:pt x="366580" y="1610790"/>
                      <a:pt x="368900" y="1605892"/>
                    </a:cubicBezTo>
                    <a:cubicBezTo>
                      <a:pt x="355495" y="1605892"/>
                      <a:pt x="344410" y="1610016"/>
                      <a:pt x="334098" y="1617234"/>
                    </a:cubicBezTo>
                    <a:cubicBezTo>
                      <a:pt x="322498" y="1625226"/>
                      <a:pt x="312702" y="1635279"/>
                      <a:pt x="301617" y="1643786"/>
                    </a:cubicBezTo>
                    <a:cubicBezTo>
                      <a:pt x="290017" y="1652809"/>
                      <a:pt x="277127" y="1657449"/>
                      <a:pt x="262176" y="1658480"/>
                    </a:cubicBezTo>
                    <a:cubicBezTo>
                      <a:pt x="243099" y="1659769"/>
                      <a:pt x="224281" y="1661058"/>
                      <a:pt x="205462" y="1656160"/>
                    </a:cubicBezTo>
                    <a:cubicBezTo>
                      <a:pt x="200049" y="1654871"/>
                      <a:pt x="194635" y="1653325"/>
                      <a:pt x="189737" y="1650231"/>
                    </a:cubicBezTo>
                    <a:cubicBezTo>
                      <a:pt x="183035" y="1645591"/>
                      <a:pt x="182519" y="1638631"/>
                      <a:pt x="188191" y="1632959"/>
                    </a:cubicBezTo>
                    <a:cubicBezTo>
                      <a:pt x="188964" y="1632186"/>
                      <a:pt x="190253" y="1631670"/>
                      <a:pt x="191284" y="1630639"/>
                    </a:cubicBezTo>
                    <a:cubicBezTo>
                      <a:pt x="193862" y="1627804"/>
                      <a:pt x="200307" y="1627030"/>
                      <a:pt x="199018" y="1622390"/>
                    </a:cubicBezTo>
                    <a:cubicBezTo>
                      <a:pt x="197729" y="1616977"/>
                      <a:pt x="191800" y="1618781"/>
                      <a:pt x="187675" y="1618781"/>
                    </a:cubicBezTo>
                    <a:cubicBezTo>
                      <a:pt x="178395" y="1618781"/>
                      <a:pt x="168856" y="1618008"/>
                      <a:pt x="159576" y="1619555"/>
                    </a:cubicBezTo>
                    <a:cubicBezTo>
                      <a:pt x="155451" y="1620328"/>
                      <a:pt x="152100" y="1618523"/>
                      <a:pt x="150038" y="1615172"/>
                    </a:cubicBezTo>
                    <a:cubicBezTo>
                      <a:pt x="147718" y="1611305"/>
                      <a:pt x="148749" y="1607438"/>
                      <a:pt x="151585" y="1603829"/>
                    </a:cubicBezTo>
                    <a:cubicBezTo>
                      <a:pt x="159318" y="1594291"/>
                      <a:pt x="169630" y="1587589"/>
                      <a:pt x="179168" y="1580371"/>
                    </a:cubicBezTo>
                    <a:cubicBezTo>
                      <a:pt x="182261" y="1578051"/>
                      <a:pt x="187675" y="1575473"/>
                      <a:pt x="185097" y="1571348"/>
                    </a:cubicBezTo>
                    <a:cubicBezTo>
                      <a:pt x="183035" y="1567997"/>
                      <a:pt x="178395" y="1572379"/>
                      <a:pt x="175301" y="1574184"/>
                    </a:cubicBezTo>
                    <a:cubicBezTo>
                      <a:pt x="159061" y="1583980"/>
                      <a:pt x="141531" y="1588362"/>
                      <a:pt x="122712" y="1586815"/>
                    </a:cubicBezTo>
                    <a:cubicBezTo>
                      <a:pt x="107245" y="1585784"/>
                      <a:pt x="100285" y="1575215"/>
                      <a:pt x="106214" y="1561037"/>
                    </a:cubicBezTo>
                    <a:cubicBezTo>
                      <a:pt x="110339" y="1550983"/>
                      <a:pt x="116010" y="1541703"/>
                      <a:pt x="126579" y="1536289"/>
                    </a:cubicBezTo>
                    <a:cubicBezTo>
                      <a:pt x="129415" y="1535000"/>
                      <a:pt x="131735" y="1532938"/>
                      <a:pt x="134055" y="1530876"/>
                    </a:cubicBezTo>
                    <a:cubicBezTo>
                      <a:pt x="144109" y="1521853"/>
                      <a:pt x="143335" y="1515666"/>
                      <a:pt x="131219" y="1509995"/>
                    </a:cubicBezTo>
                    <a:cubicBezTo>
                      <a:pt x="124001" y="1506643"/>
                      <a:pt x="116268" y="1503550"/>
                      <a:pt x="108534" y="1500972"/>
                    </a:cubicBezTo>
                    <a:cubicBezTo>
                      <a:pt x="97449" y="1497621"/>
                      <a:pt x="86880" y="1492981"/>
                      <a:pt x="76053" y="1488856"/>
                    </a:cubicBezTo>
                    <a:cubicBezTo>
                      <a:pt x="70382" y="1486536"/>
                      <a:pt x="64968" y="1483443"/>
                      <a:pt x="59554" y="1480091"/>
                    </a:cubicBezTo>
                    <a:cubicBezTo>
                      <a:pt x="46407" y="1471584"/>
                      <a:pt x="44861" y="1464624"/>
                      <a:pt x="52336" y="1449157"/>
                    </a:cubicBezTo>
                    <a:cubicBezTo>
                      <a:pt x="58266" y="1436783"/>
                      <a:pt x="69350" y="1429307"/>
                      <a:pt x="81209" y="1423636"/>
                    </a:cubicBezTo>
                    <a:cubicBezTo>
                      <a:pt x="99254" y="1415387"/>
                      <a:pt x="118588" y="1409200"/>
                      <a:pt x="137664" y="1404302"/>
                    </a:cubicBezTo>
                    <a:cubicBezTo>
                      <a:pt x="164474" y="1397342"/>
                      <a:pt x="185870" y="1408426"/>
                      <a:pt x="201853" y="1434463"/>
                    </a:cubicBezTo>
                    <a:cubicBezTo>
                      <a:pt x="210618" y="1448899"/>
                      <a:pt x="217063" y="1464624"/>
                      <a:pt x="228405" y="1477256"/>
                    </a:cubicBezTo>
                    <a:cubicBezTo>
                      <a:pt x="247224" y="1498910"/>
                      <a:pt x="269909" y="1510768"/>
                      <a:pt x="299813" y="1501746"/>
                    </a:cubicBezTo>
                    <a:cubicBezTo>
                      <a:pt x="313218" y="1497621"/>
                      <a:pt x="314764" y="1495301"/>
                      <a:pt x="311155" y="1481896"/>
                    </a:cubicBezTo>
                    <a:cubicBezTo>
                      <a:pt x="304453" y="1457922"/>
                      <a:pt x="307804" y="1445806"/>
                      <a:pt x="326880" y="1433174"/>
                    </a:cubicBezTo>
                    <a:cubicBezTo>
                      <a:pt x="338739" y="1425440"/>
                      <a:pt x="353175" y="1423636"/>
                      <a:pt x="367353" y="1425440"/>
                    </a:cubicBezTo>
                    <a:cubicBezTo>
                      <a:pt x="373540" y="1426214"/>
                      <a:pt x="379727" y="1426987"/>
                      <a:pt x="385914" y="1428276"/>
                    </a:cubicBezTo>
                    <a:cubicBezTo>
                      <a:pt x="390038" y="1429049"/>
                      <a:pt x="394678" y="1428534"/>
                      <a:pt x="395452" y="1423378"/>
                    </a:cubicBezTo>
                    <a:cubicBezTo>
                      <a:pt x="396225" y="1418480"/>
                      <a:pt x="391843" y="1417191"/>
                      <a:pt x="388234" y="1416418"/>
                    </a:cubicBezTo>
                    <a:cubicBezTo>
                      <a:pt x="369415" y="1412035"/>
                      <a:pt x="350081" y="1411778"/>
                      <a:pt x="330747" y="1411004"/>
                    </a:cubicBezTo>
                    <a:cubicBezTo>
                      <a:pt x="313991" y="1410489"/>
                      <a:pt x="297235" y="1409715"/>
                      <a:pt x="280479" y="1406622"/>
                    </a:cubicBezTo>
                    <a:cubicBezTo>
                      <a:pt x="274549" y="1405591"/>
                      <a:pt x="269909" y="1402239"/>
                      <a:pt x="269651" y="1395537"/>
                    </a:cubicBezTo>
                    <a:cubicBezTo>
                      <a:pt x="269394" y="1389092"/>
                      <a:pt x="273518" y="1386257"/>
                      <a:pt x="279190" y="1384710"/>
                    </a:cubicBezTo>
                    <a:cubicBezTo>
                      <a:pt x="280994" y="1384194"/>
                      <a:pt x="282799" y="1383679"/>
                      <a:pt x="284603" y="1383163"/>
                    </a:cubicBezTo>
                    <a:cubicBezTo>
                      <a:pt x="285892" y="1382905"/>
                      <a:pt x="287181" y="1382648"/>
                      <a:pt x="288728" y="1381359"/>
                    </a:cubicBezTo>
                    <a:cubicBezTo>
                      <a:pt x="281767" y="1378781"/>
                      <a:pt x="274807" y="1377234"/>
                      <a:pt x="268620" y="1373883"/>
                    </a:cubicBezTo>
                    <a:cubicBezTo>
                      <a:pt x="253926" y="1365376"/>
                      <a:pt x="249802" y="1351713"/>
                      <a:pt x="258051" y="1337019"/>
                    </a:cubicBezTo>
                    <a:cubicBezTo>
                      <a:pt x="260629" y="1332379"/>
                      <a:pt x="260887" y="1327481"/>
                      <a:pt x="259855" y="1322583"/>
                    </a:cubicBezTo>
                    <a:cubicBezTo>
                      <a:pt x="258567" y="1315623"/>
                      <a:pt x="256246" y="1308663"/>
                      <a:pt x="253669" y="1301960"/>
                    </a:cubicBezTo>
                    <a:cubicBezTo>
                      <a:pt x="251606" y="1296031"/>
                      <a:pt x="251091" y="1289844"/>
                      <a:pt x="251349" y="1283657"/>
                    </a:cubicBezTo>
                    <a:cubicBezTo>
                      <a:pt x="252122" y="1271799"/>
                      <a:pt x="261918" y="1265096"/>
                      <a:pt x="273003" y="1269221"/>
                    </a:cubicBezTo>
                    <a:cubicBezTo>
                      <a:pt x="303422" y="1280564"/>
                      <a:pt x="333325" y="1292680"/>
                      <a:pt x="362713" y="1306343"/>
                    </a:cubicBezTo>
                    <a:cubicBezTo>
                      <a:pt x="385914" y="1317170"/>
                      <a:pt x="407826" y="1330317"/>
                      <a:pt x="430253" y="1342433"/>
                    </a:cubicBezTo>
                    <a:cubicBezTo>
                      <a:pt x="450618" y="1353518"/>
                      <a:pt x="473819" y="1356869"/>
                      <a:pt x="497278" y="1354033"/>
                    </a:cubicBezTo>
                    <a:cubicBezTo>
                      <a:pt x="507847" y="1352744"/>
                      <a:pt x="514034" y="1345526"/>
                      <a:pt x="517643" y="1335730"/>
                    </a:cubicBezTo>
                    <a:cubicBezTo>
                      <a:pt x="523314" y="1320005"/>
                      <a:pt x="534399" y="1317427"/>
                      <a:pt x="547547" y="1328512"/>
                    </a:cubicBezTo>
                    <a:cubicBezTo>
                      <a:pt x="556569" y="1335988"/>
                      <a:pt x="562240" y="1346042"/>
                      <a:pt x="568170" y="1355838"/>
                    </a:cubicBezTo>
                    <a:cubicBezTo>
                      <a:pt x="586472" y="1385741"/>
                      <a:pt x="592917" y="1385226"/>
                      <a:pt x="624367" y="1370274"/>
                    </a:cubicBezTo>
                    <a:cubicBezTo>
                      <a:pt x="646795" y="1359447"/>
                      <a:pt x="664582" y="1342175"/>
                      <a:pt x="684174" y="1327223"/>
                    </a:cubicBezTo>
                    <a:cubicBezTo>
                      <a:pt x="694743" y="1318974"/>
                      <a:pt x="705828" y="1311756"/>
                      <a:pt x="717429" y="1304796"/>
                    </a:cubicBezTo>
                    <a:cubicBezTo>
                      <a:pt x="733669" y="1295000"/>
                      <a:pt x="737020" y="1284173"/>
                      <a:pt x="729545" y="1266901"/>
                    </a:cubicBezTo>
                    <a:cubicBezTo>
                      <a:pt x="725420" y="1257878"/>
                      <a:pt x="721038" y="1249114"/>
                      <a:pt x="719491" y="1239060"/>
                    </a:cubicBezTo>
                    <a:cubicBezTo>
                      <a:pt x="717944" y="1229780"/>
                      <a:pt x="708406" y="1224366"/>
                      <a:pt x="697321" y="1224108"/>
                    </a:cubicBezTo>
                    <a:cubicBezTo>
                      <a:pt x="685463" y="1223850"/>
                      <a:pt x="676440" y="1230295"/>
                      <a:pt x="672058" y="1239833"/>
                    </a:cubicBezTo>
                    <a:cubicBezTo>
                      <a:pt x="664324" y="1257878"/>
                      <a:pt x="656075" y="1275408"/>
                      <a:pt x="649630" y="1293969"/>
                    </a:cubicBezTo>
                    <a:cubicBezTo>
                      <a:pt x="648342" y="1297578"/>
                      <a:pt x="646537" y="1300671"/>
                      <a:pt x="643959" y="1303507"/>
                    </a:cubicBezTo>
                    <a:cubicBezTo>
                      <a:pt x="635194" y="1313818"/>
                      <a:pt x="626687" y="1315365"/>
                      <a:pt x="615087" y="1308663"/>
                    </a:cubicBezTo>
                    <a:cubicBezTo>
                      <a:pt x="611736" y="1306858"/>
                      <a:pt x="608900" y="1304538"/>
                      <a:pt x="605807" y="1302218"/>
                    </a:cubicBezTo>
                    <a:cubicBezTo>
                      <a:pt x="585957" y="1286493"/>
                      <a:pt x="563014" y="1282884"/>
                      <a:pt x="538782" y="1286751"/>
                    </a:cubicBezTo>
                    <a:cubicBezTo>
                      <a:pt x="520221" y="1289586"/>
                      <a:pt x="502176" y="1294484"/>
                      <a:pt x="483873" y="1298093"/>
                    </a:cubicBezTo>
                    <a:cubicBezTo>
                      <a:pt x="465054" y="1301702"/>
                      <a:pt x="446236" y="1302218"/>
                      <a:pt x="427160" y="1298351"/>
                    </a:cubicBezTo>
                    <a:cubicBezTo>
                      <a:pt x="420715" y="1297062"/>
                      <a:pt x="414528" y="1294484"/>
                      <a:pt x="412724" y="1287008"/>
                    </a:cubicBezTo>
                    <a:cubicBezTo>
                      <a:pt x="410919" y="1279533"/>
                      <a:pt x="415559" y="1274635"/>
                      <a:pt x="420457" y="1269994"/>
                    </a:cubicBezTo>
                    <a:cubicBezTo>
                      <a:pt x="424066" y="1266385"/>
                      <a:pt x="428449" y="1264065"/>
                      <a:pt x="433089" y="1262261"/>
                    </a:cubicBezTo>
                    <a:cubicBezTo>
                      <a:pt x="437987" y="1260456"/>
                      <a:pt x="443143" y="1258652"/>
                      <a:pt x="448298" y="1257621"/>
                    </a:cubicBezTo>
                    <a:cubicBezTo>
                      <a:pt x="451392" y="1257105"/>
                      <a:pt x="455001" y="1256590"/>
                      <a:pt x="455774" y="1252981"/>
                    </a:cubicBezTo>
                    <a:cubicBezTo>
                      <a:pt x="456547" y="1248856"/>
                      <a:pt x="453196" y="1247051"/>
                      <a:pt x="450103" y="1245247"/>
                    </a:cubicBezTo>
                    <a:cubicBezTo>
                      <a:pt x="438760" y="1238287"/>
                      <a:pt x="425871" y="1237771"/>
                      <a:pt x="412981" y="1236998"/>
                    </a:cubicBezTo>
                    <a:cubicBezTo>
                      <a:pt x="395194" y="1235709"/>
                      <a:pt x="377664" y="1238544"/>
                      <a:pt x="360135" y="1242669"/>
                    </a:cubicBezTo>
                    <a:cubicBezTo>
                      <a:pt x="343121" y="1246536"/>
                      <a:pt x="326365" y="1250918"/>
                      <a:pt x="308577" y="1250145"/>
                    </a:cubicBezTo>
                    <a:cubicBezTo>
                      <a:pt x="296204" y="1249629"/>
                      <a:pt x="285119" y="1246794"/>
                      <a:pt x="275065" y="1240349"/>
                    </a:cubicBezTo>
                    <a:cubicBezTo>
                      <a:pt x="269136" y="1236482"/>
                      <a:pt x="262691" y="1234420"/>
                      <a:pt x="255989" y="1233389"/>
                    </a:cubicBezTo>
                    <a:cubicBezTo>
                      <a:pt x="231241" y="1230037"/>
                      <a:pt x="207267" y="1223593"/>
                      <a:pt x="183808" y="1214312"/>
                    </a:cubicBezTo>
                    <a:cubicBezTo>
                      <a:pt x="178137" y="1211992"/>
                      <a:pt x="172981" y="1209414"/>
                      <a:pt x="168341" y="1205805"/>
                    </a:cubicBezTo>
                    <a:cubicBezTo>
                      <a:pt x="160607" y="1199618"/>
                      <a:pt x="161638" y="1190080"/>
                      <a:pt x="170403" y="1185182"/>
                    </a:cubicBezTo>
                    <a:cubicBezTo>
                      <a:pt x="176848" y="1181831"/>
                      <a:pt x="184066" y="1180800"/>
                      <a:pt x="190768" y="1178738"/>
                    </a:cubicBezTo>
                    <a:cubicBezTo>
                      <a:pt x="192831" y="1178222"/>
                      <a:pt x="195666" y="1177707"/>
                      <a:pt x="195924" y="1175386"/>
                    </a:cubicBezTo>
                    <a:cubicBezTo>
                      <a:pt x="196182" y="1172035"/>
                      <a:pt x="192831" y="1172035"/>
                      <a:pt x="190511" y="1171520"/>
                    </a:cubicBezTo>
                    <a:cubicBezTo>
                      <a:pt x="176590" y="1168426"/>
                      <a:pt x="162412" y="1165848"/>
                      <a:pt x="149007" y="1160950"/>
                    </a:cubicBezTo>
                    <a:cubicBezTo>
                      <a:pt x="143335" y="1158888"/>
                      <a:pt x="137922" y="1156568"/>
                      <a:pt x="133024" y="1153217"/>
                    </a:cubicBezTo>
                    <a:cubicBezTo>
                      <a:pt x="121681" y="1145483"/>
                      <a:pt x="117041" y="1135687"/>
                      <a:pt x="119619" y="1124860"/>
                    </a:cubicBezTo>
                    <a:cubicBezTo>
                      <a:pt x="122197" y="1114291"/>
                      <a:pt x="132251" y="1106557"/>
                      <a:pt x="145140" y="1104753"/>
                    </a:cubicBezTo>
                    <a:cubicBezTo>
                      <a:pt x="159576" y="1102433"/>
                      <a:pt x="173754" y="1103464"/>
                      <a:pt x="187417" y="1108619"/>
                    </a:cubicBezTo>
                    <a:cubicBezTo>
                      <a:pt x="191284" y="1110166"/>
                      <a:pt x="195666" y="1111713"/>
                      <a:pt x="196955" y="1105526"/>
                    </a:cubicBezTo>
                    <a:cubicBezTo>
                      <a:pt x="202111" y="1080263"/>
                      <a:pt x="230983" y="1080778"/>
                      <a:pt x="244130" y="1095214"/>
                    </a:cubicBezTo>
                    <a:cubicBezTo>
                      <a:pt x="259855" y="1112228"/>
                      <a:pt x="281510" y="1119447"/>
                      <a:pt x="299297" y="1133109"/>
                    </a:cubicBezTo>
                    <a:cubicBezTo>
                      <a:pt x="300844" y="1134140"/>
                      <a:pt x="302648" y="1134914"/>
                      <a:pt x="304195" y="1135687"/>
                    </a:cubicBezTo>
                    <a:cubicBezTo>
                      <a:pt x="307031" y="1136976"/>
                      <a:pt x="310124" y="1138781"/>
                      <a:pt x="312960" y="1136460"/>
                    </a:cubicBezTo>
                    <a:cubicBezTo>
                      <a:pt x="315795" y="1134398"/>
                      <a:pt x="314249" y="1131305"/>
                      <a:pt x="313733" y="1128727"/>
                    </a:cubicBezTo>
                    <a:cubicBezTo>
                      <a:pt x="311155" y="1113517"/>
                      <a:pt x="315280" y="1108104"/>
                      <a:pt x="330747" y="1108619"/>
                    </a:cubicBezTo>
                    <a:cubicBezTo>
                      <a:pt x="360650" y="1109908"/>
                      <a:pt x="386687" y="1119962"/>
                      <a:pt x="405248" y="1144967"/>
                    </a:cubicBezTo>
                    <a:cubicBezTo>
                      <a:pt x="410661" y="1152186"/>
                      <a:pt x="415301" y="1160177"/>
                      <a:pt x="422520" y="1165848"/>
                    </a:cubicBezTo>
                    <a:cubicBezTo>
                      <a:pt x="433604" y="1174613"/>
                      <a:pt x="442627" y="1173582"/>
                      <a:pt x="450618" y="1161981"/>
                    </a:cubicBezTo>
                    <a:cubicBezTo>
                      <a:pt x="469952" y="1133367"/>
                      <a:pt x="498309" y="1122024"/>
                      <a:pt x="531048" y="1119962"/>
                    </a:cubicBezTo>
                    <a:cubicBezTo>
                      <a:pt x="557342" y="1118415"/>
                      <a:pt x="583379" y="1122024"/>
                      <a:pt x="608900" y="1128211"/>
                    </a:cubicBezTo>
                    <a:cubicBezTo>
                      <a:pt x="613282" y="1129242"/>
                      <a:pt x="617665" y="1130789"/>
                      <a:pt x="622563" y="1131047"/>
                    </a:cubicBezTo>
                    <a:cubicBezTo>
                      <a:pt x="601682" y="1122282"/>
                      <a:pt x="580801" y="1114033"/>
                      <a:pt x="560436" y="1104495"/>
                    </a:cubicBezTo>
                    <a:cubicBezTo>
                      <a:pt x="549093" y="1099081"/>
                      <a:pt x="538266" y="1098050"/>
                      <a:pt x="526150" y="1101144"/>
                    </a:cubicBezTo>
                    <a:cubicBezTo>
                      <a:pt x="506301" y="1106299"/>
                      <a:pt x="486709" y="1112486"/>
                      <a:pt x="466086" y="1114549"/>
                    </a:cubicBezTo>
                    <a:cubicBezTo>
                      <a:pt x="450361" y="1116095"/>
                      <a:pt x="435667" y="1113775"/>
                      <a:pt x="422520" y="1104495"/>
                    </a:cubicBezTo>
                    <a:cubicBezTo>
                      <a:pt x="414013" y="1098308"/>
                      <a:pt x="414270" y="1092379"/>
                      <a:pt x="422520" y="1085934"/>
                    </a:cubicBezTo>
                    <a:cubicBezTo>
                      <a:pt x="431027" y="1079232"/>
                      <a:pt x="430511" y="1075880"/>
                      <a:pt x="420715" y="1072014"/>
                    </a:cubicBezTo>
                    <a:cubicBezTo>
                      <a:pt x="403959" y="1065311"/>
                      <a:pt x="385656" y="1062991"/>
                      <a:pt x="368642" y="1057320"/>
                    </a:cubicBezTo>
                    <a:cubicBezTo>
                      <a:pt x="357041" y="1053711"/>
                      <a:pt x="345183" y="1050617"/>
                      <a:pt x="335387" y="1043141"/>
                    </a:cubicBezTo>
                    <a:cubicBezTo>
                      <a:pt x="323529" y="1034119"/>
                      <a:pt x="323271" y="1027159"/>
                      <a:pt x="334872" y="1017878"/>
                    </a:cubicBezTo>
                    <a:cubicBezTo>
                      <a:pt x="352143" y="1004215"/>
                      <a:pt x="372251" y="996482"/>
                      <a:pt x="394163" y="994677"/>
                    </a:cubicBezTo>
                    <a:cubicBezTo>
                      <a:pt x="413239" y="993131"/>
                      <a:pt x="432573" y="992615"/>
                      <a:pt x="451650" y="997513"/>
                    </a:cubicBezTo>
                    <a:cubicBezTo>
                      <a:pt x="465570" y="1001122"/>
                      <a:pt x="476913" y="1009629"/>
                      <a:pt x="489802" y="1014785"/>
                    </a:cubicBezTo>
                    <a:cubicBezTo>
                      <a:pt x="501918" y="1019683"/>
                      <a:pt x="514550" y="1022776"/>
                      <a:pt x="527697" y="1025096"/>
                    </a:cubicBezTo>
                    <a:cubicBezTo>
                      <a:pt x="530275" y="1025612"/>
                      <a:pt x="533368" y="1025870"/>
                      <a:pt x="535688" y="1024065"/>
                    </a:cubicBezTo>
                    <a:cubicBezTo>
                      <a:pt x="536204" y="1022776"/>
                      <a:pt x="535688" y="1022003"/>
                      <a:pt x="534915" y="1021745"/>
                    </a:cubicBezTo>
                    <a:cubicBezTo>
                      <a:pt x="506301" y="1011949"/>
                      <a:pt x="483100" y="993388"/>
                      <a:pt x="459641" y="975343"/>
                    </a:cubicBezTo>
                    <a:cubicBezTo>
                      <a:pt x="442885" y="962454"/>
                      <a:pt x="425871" y="949564"/>
                      <a:pt x="405506" y="942604"/>
                    </a:cubicBezTo>
                    <a:cubicBezTo>
                      <a:pt x="394421" y="938737"/>
                      <a:pt x="382820" y="939511"/>
                      <a:pt x="371478" y="936933"/>
                    </a:cubicBezTo>
                    <a:cubicBezTo>
                      <a:pt x="362455" y="934871"/>
                      <a:pt x="353175" y="932808"/>
                      <a:pt x="344925" y="928426"/>
                    </a:cubicBezTo>
                    <a:cubicBezTo>
                      <a:pt x="338996" y="925332"/>
                      <a:pt x="333067" y="921723"/>
                      <a:pt x="333583" y="913990"/>
                    </a:cubicBezTo>
                    <a:cubicBezTo>
                      <a:pt x="334098" y="906514"/>
                      <a:pt x="340027" y="903936"/>
                      <a:pt x="346214" y="901874"/>
                    </a:cubicBezTo>
                    <a:cubicBezTo>
                      <a:pt x="350597" y="900327"/>
                      <a:pt x="355237" y="899038"/>
                      <a:pt x="359619" y="897749"/>
                    </a:cubicBezTo>
                    <a:cubicBezTo>
                      <a:pt x="371220" y="894140"/>
                      <a:pt x="373798" y="886149"/>
                      <a:pt x="366064" y="876353"/>
                    </a:cubicBezTo>
                    <a:cubicBezTo>
                      <a:pt x="358330" y="866815"/>
                      <a:pt x="349050" y="859081"/>
                      <a:pt x="338481" y="852636"/>
                    </a:cubicBezTo>
                    <a:cubicBezTo>
                      <a:pt x="336418" y="851347"/>
                      <a:pt x="334098" y="850316"/>
                      <a:pt x="332036" y="848769"/>
                    </a:cubicBezTo>
                    <a:cubicBezTo>
                      <a:pt x="322756" y="841294"/>
                      <a:pt x="321467" y="833560"/>
                      <a:pt x="327911" y="823506"/>
                    </a:cubicBezTo>
                    <a:cubicBezTo>
                      <a:pt x="334614" y="812937"/>
                      <a:pt x="344152" y="806492"/>
                      <a:pt x="356268" y="803914"/>
                    </a:cubicBezTo>
                    <a:cubicBezTo>
                      <a:pt x="365291" y="801852"/>
                      <a:pt x="373540" y="806235"/>
                      <a:pt x="378953" y="814742"/>
                    </a:cubicBezTo>
                    <a:cubicBezTo>
                      <a:pt x="389265" y="830724"/>
                      <a:pt x="402670" y="844129"/>
                      <a:pt x="414528" y="859081"/>
                    </a:cubicBezTo>
                    <a:cubicBezTo>
                      <a:pt x="415301" y="860112"/>
                      <a:pt x="416333" y="860886"/>
                      <a:pt x="418395" y="860370"/>
                    </a:cubicBezTo>
                    <a:cubicBezTo>
                      <a:pt x="418910" y="855988"/>
                      <a:pt x="416590" y="852121"/>
                      <a:pt x="415559" y="848254"/>
                    </a:cubicBezTo>
                    <a:cubicBezTo>
                      <a:pt x="411435" y="835107"/>
                      <a:pt x="407826" y="821960"/>
                      <a:pt x="408857" y="808039"/>
                    </a:cubicBezTo>
                    <a:cubicBezTo>
                      <a:pt x="409115" y="803657"/>
                      <a:pt x="409630" y="799274"/>
                      <a:pt x="410661" y="795150"/>
                    </a:cubicBezTo>
                    <a:cubicBezTo>
                      <a:pt x="416075" y="775042"/>
                      <a:pt x="425355" y="770918"/>
                      <a:pt x="442369" y="782776"/>
                    </a:cubicBezTo>
                    <a:cubicBezTo>
                      <a:pt x="461961" y="796439"/>
                      <a:pt x="477171" y="814484"/>
                      <a:pt x="485678" y="836654"/>
                    </a:cubicBezTo>
                    <a:cubicBezTo>
                      <a:pt x="491864" y="852636"/>
                      <a:pt x="499856" y="863206"/>
                      <a:pt x="517385" y="868104"/>
                    </a:cubicBezTo>
                    <a:cubicBezTo>
                      <a:pt x="534657" y="873002"/>
                      <a:pt x="548578" y="884860"/>
                      <a:pt x="561209" y="897491"/>
                    </a:cubicBezTo>
                    <a:cubicBezTo>
                      <a:pt x="581059" y="917341"/>
                      <a:pt x="600651" y="937191"/>
                      <a:pt x="620758" y="956782"/>
                    </a:cubicBezTo>
                    <a:cubicBezTo>
                      <a:pt x="633132" y="968899"/>
                      <a:pt x="647310" y="978179"/>
                      <a:pt x="665098" y="985139"/>
                    </a:cubicBezTo>
                    <a:cubicBezTo>
                      <a:pt x="656591" y="969930"/>
                      <a:pt x="646279" y="958329"/>
                      <a:pt x="637257" y="945698"/>
                    </a:cubicBezTo>
                    <a:cubicBezTo>
                      <a:pt x="614571" y="914763"/>
                      <a:pt x="591886" y="884086"/>
                      <a:pt x="567654" y="854183"/>
                    </a:cubicBezTo>
                    <a:cubicBezTo>
                      <a:pt x="561725" y="846965"/>
                      <a:pt x="554249" y="842067"/>
                      <a:pt x="546515" y="837685"/>
                    </a:cubicBezTo>
                    <a:cubicBezTo>
                      <a:pt x="537235" y="832271"/>
                      <a:pt x="529501" y="825311"/>
                      <a:pt x="522799" y="816804"/>
                    </a:cubicBezTo>
                    <a:cubicBezTo>
                      <a:pt x="516612" y="809070"/>
                      <a:pt x="516096" y="800821"/>
                      <a:pt x="519705" y="792314"/>
                    </a:cubicBezTo>
                    <a:cubicBezTo>
                      <a:pt x="524088" y="782776"/>
                      <a:pt x="533110" y="777362"/>
                      <a:pt x="543164" y="778909"/>
                    </a:cubicBezTo>
                    <a:cubicBezTo>
                      <a:pt x="551929" y="780198"/>
                      <a:pt x="557600" y="777620"/>
                      <a:pt x="561983" y="770144"/>
                    </a:cubicBezTo>
                    <a:cubicBezTo>
                      <a:pt x="571779" y="753388"/>
                      <a:pt x="587246" y="755450"/>
                      <a:pt x="598846" y="762926"/>
                    </a:cubicBezTo>
                    <a:cubicBezTo>
                      <a:pt x="613798" y="772464"/>
                      <a:pt x="623078" y="786900"/>
                      <a:pt x="631070" y="802110"/>
                    </a:cubicBezTo>
                    <a:cubicBezTo>
                      <a:pt x="640608" y="820413"/>
                      <a:pt x="648857" y="839231"/>
                      <a:pt x="662262" y="855214"/>
                    </a:cubicBezTo>
                    <a:cubicBezTo>
                      <a:pt x="663551" y="856503"/>
                      <a:pt x="664324" y="858308"/>
                      <a:pt x="666644" y="859081"/>
                    </a:cubicBezTo>
                    <a:cubicBezTo>
                      <a:pt x="669738" y="857019"/>
                      <a:pt x="668707" y="853667"/>
                      <a:pt x="668191" y="850832"/>
                    </a:cubicBezTo>
                    <a:cubicBezTo>
                      <a:pt x="664840" y="830209"/>
                      <a:pt x="659426" y="810617"/>
                      <a:pt x="648599" y="791798"/>
                    </a:cubicBezTo>
                    <a:cubicBezTo>
                      <a:pt x="639577" y="776331"/>
                      <a:pt x="627461" y="763184"/>
                      <a:pt x="618438" y="747975"/>
                    </a:cubicBezTo>
                    <a:cubicBezTo>
                      <a:pt x="611993" y="737147"/>
                      <a:pt x="613282" y="727352"/>
                      <a:pt x="622305" y="719618"/>
                    </a:cubicBezTo>
                    <a:cubicBezTo>
                      <a:pt x="627461" y="715236"/>
                      <a:pt x="632874" y="713947"/>
                      <a:pt x="639577" y="715751"/>
                    </a:cubicBezTo>
                    <a:cubicBezTo>
                      <a:pt x="661746" y="721938"/>
                      <a:pt x="672058" y="712658"/>
                      <a:pt x="669480" y="689457"/>
                    </a:cubicBezTo>
                    <a:cubicBezTo>
                      <a:pt x="668707" y="682239"/>
                      <a:pt x="669996" y="675794"/>
                      <a:pt x="675409" y="670638"/>
                    </a:cubicBezTo>
                    <a:cubicBezTo>
                      <a:pt x="681081" y="665225"/>
                      <a:pt x="687010" y="664967"/>
                      <a:pt x="692939" y="670123"/>
                    </a:cubicBezTo>
                    <a:cubicBezTo>
                      <a:pt x="703508" y="679403"/>
                      <a:pt x="706086" y="692550"/>
                      <a:pt x="709179" y="705182"/>
                    </a:cubicBezTo>
                    <a:cubicBezTo>
                      <a:pt x="711757" y="716267"/>
                      <a:pt x="711499" y="727094"/>
                      <a:pt x="708664" y="738436"/>
                    </a:cubicBezTo>
                    <a:cubicBezTo>
                      <a:pt x="705828" y="749263"/>
                      <a:pt x="707117" y="760864"/>
                      <a:pt x="710984" y="771691"/>
                    </a:cubicBezTo>
                    <a:cubicBezTo>
                      <a:pt x="712015" y="774269"/>
                      <a:pt x="713046" y="777362"/>
                      <a:pt x="716655" y="776847"/>
                    </a:cubicBezTo>
                    <a:cubicBezTo>
                      <a:pt x="719491" y="776589"/>
                      <a:pt x="720522" y="774011"/>
                      <a:pt x="721295" y="771691"/>
                    </a:cubicBezTo>
                    <a:cubicBezTo>
                      <a:pt x="723358" y="765762"/>
                      <a:pt x="723873" y="759575"/>
                      <a:pt x="723358" y="753388"/>
                    </a:cubicBezTo>
                    <a:cubicBezTo>
                      <a:pt x="722584" y="741788"/>
                      <a:pt x="721811" y="730445"/>
                      <a:pt x="724904" y="719102"/>
                    </a:cubicBezTo>
                    <a:cubicBezTo>
                      <a:pt x="727740" y="709306"/>
                      <a:pt x="733411" y="702604"/>
                      <a:pt x="743465" y="700026"/>
                    </a:cubicBezTo>
                    <a:cubicBezTo>
                      <a:pt x="754808" y="696933"/>
                      <a:pt x="758159" y="697964"/>
                      <a:pt x="763830" y="708533"/>
                    </a:cubicBezTo>
                    <a:cubicBezTo>
                      <a:pt x="766924" y="714462"/>
                      <a:pt x="770791" y="714978"/>
                      <a:pt x="775946" y="711369"/>
                    </a:cubicBezTo>
                    <a:cubicBezTo>
                      <a:pt x="777235" y="710595"/>
                      <a:pt x="778524" y="709564"/>
                      <a:pt x="779813" y="708533"/>
                    </a:cubicBezTo>
                    <a:cubicBezTo>
                      <a:pt x="791929" y="700026"/>
                      <a:pt x="804303" y="705182"/>
                      <a:pt x="806365" y="720134"/>
                    </a:cubicBezTo>
                    <a:cubicBezTo>
                      <a:pt x="807397" y="727867"/>
                      <a:pt x="806365" y="734827"/>
                      <a:pt x="801210" y="741272"/>
                    </a:cubicBezTo>
                    <a:cubicBezTo>
                      <a:pt x="796312" y="746943"/>
                      <a:pt x="792187" y="753130"/>
                      <a:pt x="788320" y="759575"/>
                    </a:cubicBezTo>
                    <a:cubicBezTo>
                      <a:pt x="785485" y="763957"/>
                      <a:pt x="784196" y="768598"/>
                      <a:pt x="783680" y="773496"/>
                    </a:cubicBezTo>
                    <a:cubicBezTo>
                      <a:pt x="783422" y="775816"/>
                      <a:pt x="783165" y="778909"/>
                      <a:pt x="786258" y="779940"/>
                    </a:cubicBezTo>
                    <a:cubicBezTo>
                      <a:pt x="788836" y="780714"/>
                      <a:pt x="790383" y="778651"/>
                      <a:pt x="791671" y="777105"/>
                    </a:cubicBezTo>
                    <a:cubicBezTo>
                      <a:pt x="794765" y="772980"/>
                      <a:pt x="798116" y="769629"/>
                      <a:pt x="801467" y="766020"/>
                    </a:cubicBezTo>
                    <a:cubicBezTo>
                      <a:pt x="807654" y="759575"/>
                      <a:pt x="814357" y="753646"/>
                      <a:pt x="823379" y="757771"/>
                    </a:cubicBezTo>
                    <a:cubicBezTo>
                      <a:pt x="832402" y="761637"/>
                      <a:pt x="835495" y="770918"/>
                      <a:pt x="836784" y="779940"/>
                    </a:cubicBezTo>
                    <a:cubicBezTo>
                      <a:pt x="838073" y="789478"/>
                      <a:pt x="833949" y="797470"/>
                      <a:pt x="829051" y="805461"/>
                    </a:cubicBezTo>
                    <a:cubicBezTo>
                      <a:pt x="825184" y="811906"/>
                      <a:pt x="820028" y="817577"/>
                      <a:pt x="817708" y="824795"/>
                    </a:cubicBezTo>
                    <a:cubicBezTo>
                      <a:pt x="816935" y="827373"/>
                      <a:pt x="815388" y="830724"/>
                      <a:pt x="818481" y="832271"/>
                    </a:cubicBezTo>
                    <a:cubicBezTo>
                      <a:pt x="821059" y="833818"/>
                      <a:pt x="822864" y="830724"/>
                      <a:pt x="824668" y="829178"/>
                    </a:cubicBezTo>
                    <a:cubicBezTo>
                      <a:pt x="835495" y="819897"/>
                      <a:pt x="839878" y="819640"/>
                      <a:pt x="851736" y="828146"/>
                    </a:cubicBezTo>
                    <a:cubicBezTo>
                      <a:pt x="860501" y="834591"/>
                      <a:pt x="868750" y="841809"/>
                      <a:pt x="878030" y="847481"/>
                    </a:cubicBezTo>
                    <a:cubicBezTo>
                      <a:pt x="885764" y="852121"/>
                      <a:pt x="884475" y="863463"/>
                      <a:pt x="875452" y="870424"/>
                    </a:cubicBezTo>
                    <a:cubicBezTo>
                      <a:pt x="869266" y="875322"/>
                      <a:pt x="862563" y="879188"/>
                      <a:pt x="855603" y="882540"/>
                    </a:cubicBezTo>
                    <a:cubicBezTo>
                      <a:pt x="843745" y="888211"/>
                      <a:pt x="832144" y="893882"/>
                      <a:pt x="821317" y="901616"/>
                    </a:cubicBezTo>
                    <a:cubicBezTo>
                      <a:pt x="810748" y="909092"/>
                      <a:pt x="804819" y="918114"/>
                      <a:pt x="805334" y="932035"/>
                    </a:cubicBezTo>
                    <a:cubicBezTo>
                      <a:pt x="806108" y="952142"/>
                      <a:pt x="799921" y="971476"/>
                      <a:pt x="797343" y="991068"/>
                    </a:cubicBezTo>
                    <a:cubicBezTo>
                      <a:pt x="796827" y="994677"/>
                      <a:pt x="795796" y="998286"/>
                      <a:pt x="797343" y="1002927"/>
                    </a:cubicBezTo>
                    <a:cubicBezTo>
                      <a:pt x="803014" y="996482"/>
                      <a:pt x="806365" y="989779"/>
                      <a:pt x="810748" y="984108"/>
                    </a:cubicBezTo>
                    <a:cubicBezTo>
                      <a:pt x="813841" y="980241"/>
                      <a:pt x="816677" y="975343"/>
                      <a:pt x="822606" y="976374"/>
                    </a:cubicBezTo>
                    <a:cubicBezTo>
                      <a:pt x="829051" y="977405"/>
                      <a:pt x="829051" y="982819"/>
                      <a:pt x="829824" y="987975"/>
                    </a:cubicBezTo>
                    <a:cubicBezTo>
                      <a:pt x="831113" y="994935"/>
                      <a:pt x="833949" y="995966"/>
                      <a:pt x="839104" y="991842"/>
                    </a:cubicBezTo>
                    <a:cubicBezTo>
                      <a:pt x="849416" y="984108"/>
                      <a:pt x="852509" y="973023"/>
                      <a:pt x="846838" y="961423"/>
                    </a:cubicBezTo>
                    <a:cubicBezTo>
                      <a:pt x="843745" y="954978"/>
                      <a:pt x="845549" y="950596"/>
                      <a:pt x="851478" y="947502"/>
                    </a:cubicBezTo>
                    <a:cubicBezTo>
                      <a:pt x="858954" y="943635"/>
                      <a:pt x="866172" y="944924"/>
                      <a:pt x="872359" y="950596"/>
                    </a:cubicBezTo>
                    <a:cubicBezTo>
                      <a:pt x="877773" y="955236"/>
                      <a:pt x="882928" y="955751"/>
                      <a:pt x="888084" y="950596"/>
                    </a:cubicBezTo>
                    <a:cubicBezTo>
                      <a:pt x="894271" y="944667"/>
                      <a:pt x="900458" y="945955"/>
                      <a:pt x="906645" y="950080"/>
                    </a:cubicBezTo>
                    <a:cubicBezTo>
                      <a:pt x="913605" y="954720"/>
                      <a:pt x="916183" y="961423"/>
                      <a:pt x="913863" y="969414"/>
                    </a:cubicBezTo>
                    <a:cubicBezTo>
                      <a:pt x="912058" y="975859"/>
                      <a:pt x="908707" y="981272"/>
                      <a:pt x="905871" y="987201"/>
                    </a:cubicBezTo>
                    <a:cubicBezTo>
                      <a:pt x="902262" y="994677"/>
                      <a:pt x="902778" y="1001380"/>
                      <a:pt x="908965" y="1007567"/>
                    </a:cubicBezTo>
                    <a:cubicBezTo>
                      <a:pt x="915410" y="1014011"/>
                      <a:pt x="914636" y="1018909"/>
                      <a:pt x="907676" y="1024581"/>
                    </a:cubicBezTo>
                    <a:cubicBezTo>
                      <a:pt x="902520" y="1028705"/>
                      <a:pt x="896591" y="1031541"/>
                      <a:pt x="890920" y="1034634"/>
                    </a:cubicBezTo>
                    <a:cubicBezTo>
                      <a:pt x="875968" y="1042110"/>
                      <a:pt x="863594" y="1051391"/>
                      <a:pt x="857923" y="1068405"/>
                    </a:cubicBezTo>
                    <a:cubicBezTo>
                      <a:pt x="854314" y="1078716"/>
                      <a:pt x="845034" y="1083872"/>
                      <a:pt x="834464" y="1086192"/>
                    </a:cubicBezTo>
                    <a:cubicBezTo>
                      <a:pt x="825699" y="1087996"/>
                      <a:pt x="816419" y="1088254"/>
                      <a:pt x="807654" y="1090317"/>
                    </a:cubicBezTo>
                    <a:cubicBezTo>
                      <a:pt x="797085" y="1092637"/>
                      <a:pt x="793218" y="1097792"/>
                      <a:pt x="795796" y="1108362"/>
                    </a:cubicBezTo>
                    <a:cubicBezTo>
                      <a:pt x="800952" y="1129758"/>
                      <a:pt x="810748" y="1148577"/>
                      <a:pt x="826473" y="1164044"/>
                    </a:cubicBezTo>
                    <a:cubicBezTo>
                      <a:pt x="836527" y="1173840"/>
                      <a:pt x="841424" y="1173840"/>
                      <a:pt x="852252" y="1165075"/>
                    </a:cubicBezTo>
                    <a:cubicBezTo>
                      <a:pt x="879577" y="1142905"/>
                      <a:pt x="905098" y="1118415"/>
                      <a:pt x="933712" y="1098050"/>
                    </a:cubicBezTo>
                    <a:cubicBezTo>
                      <a:pt x="944540" y="1090317"/>
                      <a:pt x="953304" y="1079747"/>
                      <a:pt x="957429" y="1066342"/>
                    </a:cubicBezTo>
                    <a:cubicBezTo>
                      <a:pt x="961554" y="1061702"/>
                      <a:pt x="962069" y="1056289"/>
                      <a:pt x="960522" y="1050617"/>
                    </a:cubicBezTo>
                    <a:cubicBezTo>
                      <a:pt x="959233" y="1046235"/>
                      <a:pt x="958718" y="1041595"/>
                      <a:pt x="957429" y="1036954"/>
                    </a:cubicBezTo>
                    <a:cubicBezTo>
                      <a:pt x="956140" y="1031799"/>
                      <a:pt x="956656" y="1027416"/>
                      <a:pt x="961038" y="1023550"/>
                    </a:cubicBezTo>
                    <a:cubicBezTo>
                      <a:pt x="967483" y="1017620"/>
                      <a:pt x="968514" y="1010145"/>
                      <a:pt x="965420" y="1002153"/>
                    </a:cubicBezTo>
                    <a:cubicBezTo>
                      <a:pt x="963100" y="996224"/>
                      <a:pt x="960780" y="990553"/>
                      <a:pt x="958202" y="984881"/>
                    </a:cubicBezTo>
                    <a:cubicBezTo>
                      <a:pt x="954593" y="976374"/>
                      <a:pt x="950984" y="967352"/>
                      <a:pt x="955882" y="958845"/>
                    </a:cubicBezTo>
                    <a:cubicBezTo>
                      <a:pt x="963874" y="944151"/>
                      <a:pt x="962585" y="928941"/>
                      <a:pt x="960265" y="913216"/>
                    </a:cubicBezTo>
                    <a:cubicBezTo>
                      <a:pt x="959749" y="910381"/>
                      <a:pt x="959491" y="907545"/>
                      <a:pt x="958718" y="904967"/>
                    </a:cubicBezTo>
                    <a:cubicBezTo>
                      <a:pt x="954078" y="886406"/>
                      <a:pt x="953047" y="867588"/>
                      <a:pt x="953047" y="848512"/>
                    </a:cubicBezTo>
                    <a:cubicBezTo>
                      <a:pt x="953047" y="841036"/>
                      <a:pt x="951242" y="833560"/>
                      <a:pt x="949695" y="826342"/>
                    </a:cubicBezTo>
                    <a:cubicBezTo>
                      <a:pt x="947117" y="814226"/>
                      <a:pt x="946602" y="802368"/>
                      <a:pt x="949953" y="790252"/>
                    </a:cubicBezTo>
                    <a:cubicBezTo>
                      <a:pt x="953304" y="778136"/>
                      <a:pt x="950211" y="766020"/>
                      <a:pt x="948664" y="754161"/>
                    </a:cubicBezTo>
                    <a:cubicBezTo>
                      <a:pt x="947375" y="744366"/>
                      <a:pt x="948922" y="735601"/>
                      <a:pt x="954851" y="727609"/>
                    </a:cubicBezTo>
                    <a:cubicBezTo>
                      <a:pt x="959749" y="721422"/>
                      <a:pt x="960522" y="714978"/>
                      <a:pt x="958718" y="707502"/>
                    </a:cubicBezTo>
                    <a:cubicBezTo>
                      <a:pt x="956140" y="695901"/>
                      <a:pt x="952789" y="684559"/>
                      <a:pt x="953047" y="672443"/>
                    </a:cubicBezTo>
                    <a:cubicBezTo>
                      <a:pt x="953047" y="666771"/>
                      <a:pt x="953304" y="661100"/>
                      <a:pt x="955624" y="655944"/>
                    </a:cubicBezTo>
                    <a:cubicBezTo>
                      <a:pt x="959491" y="647695"/>
                      <a:pt x="957945" y="640735"/>
                      <a:pt x="954335" y="632744"/>
                    </a:cubicBezTo>
                    <a:cubicBezTo>
                      <a:pt x="946860" y="615730"/>
                      <a:pt x="950726" y="598458"/>
                      <a:pt x="954078" y="581444"/>
                    </a:cubicBezTo>
                    <a:cubicBezTo>
                      <a:pt x="956140" y="570874"/>
                      <a:pt x="957945" y="561594"/>
                      <a:pt x="949438" y="552829"/>
                    </a:cubicBezTo>
                    <a:cubicBezTo>
                      <a:pt x="945571" y="548705"/>
                      <a:pt x="945313" y="542776"/>
                      <a:pt x="946860" y="536847"/>
                    </a:cubicBezTo>
                    <a:cubicBezTo>
                      <a:pt x="949180" y="528340"/>
                      <a:pt x="952531" y="520348"/>
                      <a:pt x="956398" y="512614"/>
                    </a:cubicBezTo>
                    <a:cubicBezTo>
                      <a:pt x="961554" y="502303"/>
                      <a:pt x="961038" y="493280"/>
                      <a:pt x="953047" y="484258"/>
                    </a:cubicBezTo>
                    <a:cubicBezTo>
                      <a:pt x="943766" y="474204"/>
                      <a:pt x="941704" y="461315"/>
                      <a:pt x="944282" y="448425"/>
                    </a:cubicBezTo>
                    <a:cubicBezTo>
                      <a:pt x="949180" y="424451"/>
                      <a:pt x="950211" y="400477"/>
                      <a:pt x="945828" y="375987"/>
                    </a:cubicBezTo>
                    <a:cubicBezTo>
                      <a:pt x="943251" y="361035"/>
                      <a:pt x="945313" y="346084"/>
                      <a:pt x="953047" y="332421"/>
                    </a:cubicBezTo>
                    <a:cubicBezTo>
                      <a:pt x="956913" y="325461"/>
                      <a:pt x="955882" y="319532"/>
                      <a:pt x="951500" y="313345"/>
                    </a:cubicBezTo>
                    <a:cubicBezTo>
                      <a:pt x="945571" y="304838"/>
                      <a:pt x="938095" y="297877"/>
                      <a:pt x="930877" y="290402"/>
                    </a:cubicBezTo>
                    <a:cubicBezTo>
                      <a:pt x="921339" y="280863"/>
                      <a:pt x="914894" y="269779"/>
                      <a:pt x="912574" y="256374"/>
                    </a:cubicBezTo>
                    <a:cubicBezTo>
                      <a:pt x="905098" y="215643"/>
                      <a:pt x="895302" y="175428"/>
                      <a:pt x="888084" y="134440"/>
                    </a:cubicBezTo>
                    <a:cubicBezTo>
                      <a:pt x="883959" y="110981"/>
                      <a:pt x="881382" y="87523"/>
                      <a:pt x="880093" y="64064"/>
                    </a:cubicBezTo>
                    <a:cubicBezTo>
                      <a:pt x="879061" y="46792"/>
                      <a:pt x="881382" y="29778"/>
                      <a:pt x="885764" y="13280"/>
                    </a:cubicBezTo>
                    <a:cubicBezTo>
                      <a:pt x="888084" y="4515"/>
                      <a:pt x="894271" y="391"/>
                      <a:pt x="905871" y="133"/>
                    </a:cubicBezTo>
                    <a:cubicBezTo>
                      <a:pt x="923143" y="-383"/>
                      <a:pt x="940673" y="648"/>
                      <a:pt x="957945" y="2453"/>
                    </a:cubicBezTo>
                    <a:cubicBezTo>
                      <a:pt x="962842" y="2968"/>
                      <a:pt x="967998" y="2711"/>
                      <a:pt x="972896" y="3226"/>
                    </a:cubicBezTo>
                    <a:cubicBezTo>
                      <a:pt x="986301" y="4000"/>
                      <a:pt x="999191" y="6835"/>
                      <a:pt x="1011822" y="11991"/>
                    </a:cubicBezTo>
                    <a:cubicBezTo>
                      <a:pt x="1032961" y="20498"/>
                      <a:pt x="1054873" y="20240"/>
                      <a:pt x="1075496" y="10702"/>
                    </a:cubicBezTo>
                    <a:cubicBezTo>
                      <a:pt x="1091736" y="3226"/>
                      <a:pt x="1108493" y="3742"/>
                      <a:pt x="1125507" y="2195"/>
                    </a:cubicBezTo>
                    <a:cubicBezTo>
                      <a:pt x="1137365" y="5288"/>
                      <a:pt x="1148192" y="5546"/>
                      <a:pt x="1158761" y="3484"/>
                    </a:cubicBezTo>
                    <a:close/>
                  </a:path>
                </a:pathLst>
              </a:custGeom>
              <a:solidFill>
                <a:schemeClr val="accent4"/>
              </a:solidFill>
              <a:ln w="2574"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xmlns="" id="{27068D76-05D0-4287-8FD6-79B732C3F17B}"/>
                </a:ext>
              </a:extLst>
            </p:cNvPr>
            <p:cNvSpPr/>
            <p:nvPr/>
          </p:nvSpPr>
          <p:spPr>
            <a:xfrm>
              <a:off x="6454325" y="2161484"/>
              <a:ext cx="709308" cy="709115"/>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3">
                <a:lumMod val="50000"/>
              </a:schemeClr>
            </a:solidFill>
            <a:ln w="354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C58B2C21-F4CA-4744-BDF4-6C7E9DFAB01C}"/>
                </a:ext>
              </a:extLst>
            </p:cNvPr>
            <p:cNvSpPr/>
            <p:nvPr/>
          </p:nvSpPr>
          <p:spPr>
            <a:xfrm>
              <a:off x="6698458" y="3055206"/>
              <a:ext cx="556908" cy="55675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EDFB6BDA-FE19-4E82-A5B8-0A9F90D068B3}"/>
                </a:ext>
              </a:extLst>
            </p:cNvPr>
            <p:cNvSpPr/>
            <p:nvPr/>
          </p:nvSpPr>
          <p:spPr>
            <a:xfrm>
              <a:off x="5652644" y="2768713"/>
              <a:ext cx="635002" cy="634829"/>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3">
                <a:lumMod val="50000"/>
              </a:schemeClr>
            </a:solidFill>
            <a:ln w="354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F63C5D37-4324-493F-BACF-2AC67A7597DE}"/>
                </a:ext>
              </a:extLst>
            </p:cNvPr>
            <p:cNvSpPr/>
            <p:nvPr/>
          </p:nvSpPr>
          <p:spPr>
            <a:xfrm>
              <a:off x="5136966" y="3420530"/>
              <a:ext cx="498567" cy="49843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3">
                <a:lumMod val="50000"/>
              </a:schemeClr>
            </a:solidFill>
            <a:ln w="354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634A0E51-C836-4CFC-87B0-3F112F83B7CB}"/>
                </a:ext>
              </a:extLst>
            </p:cNvPr>
            <p:cNvSpPr/>
            <p:nvPr/>
          </p:nvSpPr>
          <p:spPr>
            <a:xfrm>
              <a:off x="6091321" y="3654154"/>
              <a:ext cx="392651" cy="392544"/>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3">
                <a:lumMod val="50000"/>
              </a:schemeClr>
            </a:solidFill>
            <a:ln w="354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ACA95E9E-D780-4A14-8F90-1359C4D62FAF}"/>
                </a:ext>
              </a:extLst>
            </p:cNvPr>
            <p:cNvSpPr/>
            <p:nvPr/>
          </p:nvSpPr>
          <p:spPr>
            <a:xfrm>
              <a:off x="5807831" y="4440198"/>
              <a:ext cx="308287" cy="308203"/>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3">
                <a:lumMod val="50000"/>
              </a:schemeClr>
            </a:solidFill>
            <a:ln w="354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1567B669-DC94-4A16-9A51-85401012A8BB}"/>
                </a:ext>
              </a:extLst>
            </p:cNvPr>
            <p:cNvSpPr/>
            <p:nvPr/>
          </p:nvSpPr>
          <p:spPr>
            <a:xfrm>
              <a:off x="6571416" y="4058937"/>
              <a:ext cx="498567" cy="49843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3">
                <a:lumMod val="50000"/>
              </a:schemeClr>
            </a:solidFill>
            <a:ln w="354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E3254217-76BF-4DEB-9B7C-DE06A95F4DE3}"/>
                </a:ext>
              </a:extLst>
            </p:cNvPr>
            <p:cNvSpPr/>
            <p:nvPr/>
          </p:nvSpPr>
          <p:spPr>
            <a:xfrm>
              <a:off x="5172194" y="4145611"/>
              <a:ext cx="392651" cy="392544"/>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3">
                <a:lumMod val="50000"/>
              </a:schemeClr>
            </a:solidFill>
            <a:ln w="354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1F51AD7E-9F76-4E4B-BD74-4C40B27AE96F}"/>
                </a:ext>
              </a:extLst>
            </p:cNvPr>
            <p:cNvSpPr/>
            <p:nvPr/>
          </p:nvSpPr>
          <p:spPr>
            <a:xfrm>
              <a:off x="5983480" y="1908752"/>
              <a:ext cx="308287" cy="308203"/>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3">
                <a:lumMod val="50000"/>
              </a:schemeClr>
            </a:solidFill>
            <a:ln w="3546" cap="flat">
              <a:noFill/>
              <a:prstDash val="solid"/>
              <a:miter/>
            </a:ln>
          </p:spPr>
          <p:txBody>
            <a:bodyPr rtlCol="0" anchor="ctr"/>
            <a:lstStyle/>
            <a:p>
              <a:endParaRPr lang="en-US"/>
            </a:p>
          </p:txBody>
        </p:sp>
      </p:grpSp>
      <p:grpSp>
        <p:nvGrpSpPr>
          <p:cNvPr id="55" name="Group 54">
            <a:extLst>
              <a:ext uri="{FF2B5EF4-FFF2-40B4-BE49-F238E27FC236}">
                <a16:creationId xmlns:a16="http://schemas.microsoft.com/office/drawing/2014/main" xmlns="" id="{CB5DF180-D62F-4389-9607-8E7C8AB36F2A}"/>
              </a:ext>
            </a:extLst>
          </p:cNvPr>
          <p:cNvGrpSpPr/>
          <p:nvPr/>
        </p:nvGrpSpPr>
        <p:grpSpPr>
          <a:xfrm>
            <a:off x="1424312" y="971272"/>
            <a:ext cx="2959964" cy="5892872"/>
            <a:chOff x="1424312" y="1878462"/>
            <a:chExt cx="2959964" cy="5892872"/>
          </a:xfrm>
          <a:effectLst>
            <a:outerShdw blurRad="63500" sx="102000" sy="102000" algn="ctr" rotWithShape="0">
              <a:prstClr val="black">
                <a:alpha val="40000"/>
              </a:prstClr>
            </a:outerShdw>
          </a:effectLst>
        </p:grpSpPr>
        <p:sp>
          <p:nvSpPr>
            <p:cNvPr id="44" name="Rectangle 43">
              <a:extLst>
                <a:ext uri="{FF2B5EF4-FFF2-40B4-BE49-F238E27FC236}">
                  <a16:creationId xmlns:a16="http://schemas.microsoft.com/office/drawing/2014/main" xmlns="" id="{5EE7A8F6-88A8-4138-AED1-7EA508B3F225}"/>
                </a:ext>
              </a:extLst>
            </p:cNvPr>
            <p:cNvSpPr/>
            <p:nvPr/>
          </p:nvSpPr>
          <p:spPr>
            <a:xfrm rot="5400000">
              <a:off x="1624128" y="6429994"/>
              <a:ext cx="2560320" cy="1223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5" name="Freeform 36">
              <a:extLst>
                <a:ext uri="{FF2B5EF4-FFF2-40B4-BE49-F238E27FC236}">
                  <a16:creationId xmlns:a16="http://schemas.microsoft.com/office/drawing/2014/main" xmlns="" id="{6A6A7AB3-7261-4C3C-B373-FBED4692B992}"/>
                </a:ext>
              </a:extLst>
            </p:cNvPr>
            <p:cNvSpPr>
              <a:spLocks/>
            </p:cNvSpPr>
            <p:nvPr/>
          </p:nvSpPr>
          <p:spPr bwMode="auto">
            <a:xfrm>
              <a:off x="1644872" y="3852191"/>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a:latin typeface="Arial" pitchFamily="34" charset="0"/>
                <a:cs typeface="Arial" pitchFamily="34" charset="0"/>
              </a:endParaRPr>
            </a:p>
          </p:txBody>
        </p:sp>
        <p:sp>
          <p:nvSpPr>
            <p:cNvPr id="46" name="Freeform 36">
              <a:extLst>
                <a:ext uri="{FF2B5EF4-FFF2-40B4-BE49-F238E27FC236}">
                  <a16:creationId xmlns:a16="http://schemas.microsoft.com/office/drawing/2014/main" xmlns="" id="{1FBB7B3A-74C1-4AE5-8E26-458EE29E5C6D}"/>
                </a:ext>
              </a:extLst>
            </p:cNvPr>
            <p:cNvSpPr>
              <a:spLocks/>
            </p:cNvSpPr>
            <p:nvPr/>
          </p:nvSpPr>
          <p:spPr bwMode="auto">
            <a:xfrm>
              <a:off x="1424312" y="1878462"/>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dirty="0">
                <a:latin typeface="Arial" pitchFamily="34" charset="0"/>
                <a:cs typeface="Arial" pitchFamily="34" charset="0"/>
              </a:endParaRPr>
            </a:p>
          </p:txBody>
        </p:sp>
      </p:grpSp>
      <p:grpSp>
        <p:nvGrpSpPr>
          <p:cNvPr id="54" name="Group 53">
            <a:extLst>
              <a:ext uri="{FF2B5EF4-FFF2-40B4-BE49-F238E27FC236}">
                <a16:creationId xmlns:a16="http://schemas.microsoft.com/office/drawing/2014/main" xmlns="" id="{C17B0AC5-07BA-4FE9-A10B-28F79522AE76}"/>
              </a:ext>
            </a:extLst>
          </p:cNvPr>
          <p:cNvGrpSpPr/>
          <p:nvPr/>
        </p:nvGrpSpPr>
        <p:grpSpPr>
          <a:xfrm>
            <a:off x="2633694" y="2681"/>
            <a:ext cx="522150" cy="3642132"/>
            <a:chOff x="2633694" y="2681"/>
            <a:chExt cx="522150" cy="3642132"/>
          </a:xfrm>
          <a:effectLst>
            <a:outerShdw blurRad="63500" sx="102000" sy="102000" algn="ctr" rotWithShape="0">
              <a:prstClr val="black">
                <a:alpha val="40000"/>
              </a:prstClr>
            </a:outerShdw>
          </a:effectLst>
        </p:grpSpPr>
        <p:sp>
          <p:nvSpPr>
            <p:cNvPr id="47" name="Rectangle 46">
              <a:extLst>
                <a:ext uri="{FF2B5EF4-FFF2-40B4-BE49-F238E27FC236}">
                  <a16:creationId xmlns:a16="http://schemas.microsoft.com/office/drawing/2014/main" xmlns="" id="{2DD60342-7CF7-4259-9830-6A6940A05948}"/>
                </a:ext>
              </a:extLst>
            </p:cNvPr>
            <p:cNvSpPr/>
            <p:nvPr/>
          </p:nvSpPr>
          <p:spPr>
            <a:xfrm rot="16200000">
              <a:off x="1262565" y="1587421"/>
              <a:ext cx="3291840" cy="1223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xmlns="" id="{1828D4D4-6CB7-44BE-B2E0-F8AAAE0BC8DD}"/>
                </a:ext>
              </a:extLst>
            </p:cNvPr>
            <p:cNvGrpSpPr/>
            <p:nvPr/>
          </p:nvGrpSpPr>
          <p:grpSpPr>
            <a:xfrm>
              <a:off x="2633694" y="3122663"/>
              <a:ext cx="522150" cy="522150"/>
              <a:chOff x="2061821" y="3108294"/>
              <a:chExt cx="522150" cy="522150"/>
            </a:xfrm>
          </p:grpSpPr>
          <p:sp>
            <p:nvSpPr>
              <p:cNvPr id="49" name="Oval 48">
                <a:extLst>
                  <a:ext uri="{FF2B5EF4-FFF2-40B4-BE49-F238E27FC236}">
                    <a16:creationId xmlns:a16="http://schemas.microsoft.com/office/drawing/2014/main" xmlns="" id="{505D4951-EB30-4447-99FF-49BD94FEDBCD}"/>
                  </a:ext>
                </a:extLst>
              </p:cNvPr>
              <p:cNvSpPr/>
              <p:nvPr/>
            </p:nvSpPr>
            <p:spPr>
              <a:xfrm rot="16200000">
                <a:off x="2061821" y="3108294"/>
                <a:ext cx="522150" cy="522150"/>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xmlns="" id="{BD3640BE-53AC-4DD0-A730-3CFE99573D9C}"/>
                  </a:ext>
                </a:extLst>
              </p:cNvPr>
              <p:cNvGrpSpPr/>
              <p:nvPr/>
            </p:nvGrpSpPr>
            <p:grpSpPr>
              <a:xfrm>
                <a:off x="2134833" y="3181305"/>
                <a:ext cx="376126" cy="376126"/>
                <a:chOff x="1733181" y="3181305"/>
                <a:chExt cx="376126" cy="376126"/>
              </a:xfrm>
            </p:grpSpPr>
            <p:sp>
              <p:nvSpPr>
                <p:cNvPr id="51" name="Oval 50">
                  <a:extLst>
                    <a:ext uri="{FF2B5EF4-FFF2-40B4-BE49-F238E27FC236}">
                      <a16:creationId xmlns:a16="http://schemas.microsoft.com/office/drawing/2014/main" xmlns="" id="{8C5F0669-BF2C-41F6-B8E9-F479F3149E2D}"/>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xmlns="" id="{FE623C36-1280-4050-A80E-906DE62AB554}"/>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a:extLst>
                    <a:ext uri="{FF2B5EF4-FFF2-40B4-BE49-F238E27FC236}">
                      <a16:creationId xmlns:a16="http://schemas.microsoft.com/office/drawing/2014/main" xmlns="" id="{1A7D95DB-EE26-45C3-8E85-D7BC3DFE909A}"/>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extBox 1">
            <a:extLst>
              <a:ext uri="{FF2B5EF4-FFF2-40B4-BE49-F238E27FC236}">
                <a16:creationId xmlns:a16="http://schemas.microsoft.com/office/drawing/2014/main" xmlns="" id="{21A41D9D-9574-43B3-9313-C4719F130BB6}"/>
              </a:ext>
            </a:extLst>
          </p:cNvPr>
          <p:cNvSpPr txBox="1"/>
          <p:nvPr/>
        </p:nvSpPr>
        <p:spPr>
          <a:xfrm flipH="1">
            <a:off x="5092851" y="740439"/>
            <a:ext cx="629886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Post Delivery Recommendations</a:t>
            </a:r>
          </a:p>
        </p:txBody>
      </p:sp>
      <p:sp>
        <p:nvSpPr>
          <p:cNvPr id="4" name="TextBox 3">
            <a:extLst>
              <a:ext uri="{FF2B5EF4-FFF2-40B4-BE49-F238E27FC236}">
                <a16:creationId xmlns:a16="http://schemas.microsoft.com/office/drawing/2014/main" xmlns="" id="{9179764B-A30E-4C34-BE88-013B1589DD92}"/>
              </a:ext>
            </a:extLst>
          </p:cNvPr>
          <p:cNvSpPr txBox="1"/>
          <p:nvPr/>
        </p:nvSpPr>
        <p:spPr>
          <a:xfrm>
            <a:off x="5092851" y="1648600"/>
            <a:ext cx="6761522" cy="4154984"/>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smtClean="0">
                <a:solidFill>
                  <a:srgbClr val="1B1F27"/>
                </a:solidFill>
                <a:effectLst/>
                <a:latin typeface="Times New Roman" panose="02020603050405020304" pitchFamily="18" charset="0"/>
                <a:cs typeface="Times New Roman" panose="02020603050405020304" pitchFamily="18" charset="0"/>
              </a:rPr>
              <a:t>In the course of delivery </a:t>
            </a:r>
            <a:r>
              <a:rPr lang="en-US" sz="2400" b="0" i="0" dirty="0">
                <a:solidFill>
                  <a:srgbClr val="1B1F27"/>
                </a:solidFill>
                <a:effectLst/>
                <a:latin typeface="Times New Roman" panose="02020603050405020304" pitchFamily="18" charset="0"/>
                <a:cs typeface="Times New Roman" panose="02020603050405020304" pitchFamily="18" charset="0"/>
              </a:rPr>
              <a:t>hospitalization, </a:t>
            </a:r>
            <a:r>
              <a:rPr lang="en-US" sz="2400" b="0" i="0" dirty="0" smtClean="0">
                <a:solidFill>
                  <a:srgbClr val="1B1F27"/>
                </a:solidFill>
                <a:effectLst/>
                <a:latin typeface="Times New Roman" panose="02020603050405020304" pitchFamily="18" charset="0"/>
                <a:cs typeface="Times New Roman" panose="02020603050405020304" pitchFamily="18" charset="0"/>
              </a:rPr>
              <a:t>the woman must uphold </a:t>
            </a:r>
            <a:r>
              <a:rPr lang="en-US" sz="2400" b="0" i="0" dirty="0">
                <a:solidFill>
                  <a:srgbClr val="1B1F27"/>
                </a:solidFill>
                <a:effectLst/>
                <a:latin typeface="Times New Roman" panose="02020603050405020304" pitchFamily="18" charset="0"/>
                <a:cs typeface="Times New Roman" panose="02020603050405020304" pitchFamily="18" charset="0"/>
              </a:rPr>
              <a:t>a </a:t>
            </a:r>
            <a:r>
              <a:rPr lang="en-US" sz="2400" b="0" i="0" dirty="0" smtClean="0">
                <a:solidFill>
                  <a:srgbClr val="1B1F27"/>
                </a:solidFill>
                <a:effectLst/>
                <a:latin typeface="Times New Roman" panose="02020603050405020304" pitchFamily="18" charset="0"/>
                <a:cs typeface="Times New Roman" panose="02020603050405020304" pitchFamily="18" charset="0"/>
              </a:rPr>
              <a:t>rational space </a:t>
            </a:r>
            <a:r>
              <a:rPr lang="en-US" sz="2400" b="0" i="0" dirty="0">
                <a:solidFill>
                  <a:srgbClr val="1B1F27"/>
                </a:solidFill>
                <a:effectLst/>
                <a:latin typeface="Times New Roman" panose="02020603050405020304" pitchFamily="18" charset="0"/>
                <a:cs typeface="Times New Roman" panose="02020603050405020304" pitchFamily="18" charset="0"/>
              </a:rPr>
              <a:t>from her </a:t>
            </a:r>
            <a:r>
              <a:rPr lang="en-US" sz="2400" b="0" i="0" dirty="0" smtClean="0">
                <a:solidFill>
                  <a:srgbClr val="1B1F27"/>
                </a:solidFill>
                <a:effectLst/>
                <a:latin typeface="Times New Roman" panose="02020603050405020304" pitchFamily="18" charset="0"/>
                <a:cs typeface="Times New Roman" panose="02020603050405020304" pitchFamily="18" charset="0"/>
              </a:rPr>
              <a:t>newborn </a:t>
            </a:r>
            <a:r>
              <a:rPr lang="en-US" sz="2400" b="0" i="0" dirty="0">
                <a:solidFill>
                  <a:srgbClr val="1B1F27"/>
                </a:solidFill>
                <a:effectLst/>
                <a:latin typeface="Times New Roman" panose="02020603050405020304" pitchFamily="18" charset="0"/>
                <a:cs typeface="Times New Roman" panose="02020603050405020304" pitchFamily="18" charset="0"/>
              </a:rPr>
              <a:t>when </a:t>
            </a:r>
            <a:r>
              <a:rPr lang="en-US" sz="2400" b="0" i="0" dirty="0" smtClean="0">
                <a:solidFill>
                  <a:srgbClr val="1B1F27"/>
                </a:solidFill>
                <a:effectLst/>
                <a:latin typeface="Times New Roman" panose="02020603050405020304" pitchFamily="18" charset="0"/>
                <a:cs typeface="Times New Roman" panose="02020603050405020304" pitchFamily="18" charset="0"/>
              </a:rPr>
              <a:t>conceivable</a:t>
            </a:r>
            <a:endParaRPr lang="en-US" sz="2400" dirty="0">
              <a:solidFill>
                <a:srgbClr val="1B1F27"/>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smtClean="0">
                <a:solidFill>
                  <a:srgbClr val="1B1F27"/>
                </a:solidFill>
                <a:effectLst/>
                <a:latin typeface="Times New Roman" panose="02020603050405020304" pitchFamily="18" charset="0"/>
                <a:cs typeface="Times New Roman" panose="02020603050405020304" pitchFamily="18" charset="0"/>
              </a:rPr>
              <a:t>Healthcare providers should dawn personal protective </a:t>
            </a:r>
            <a:r>
              <a:rPr lang="en-US" sz="2400" dirty="0" smtClean="0">
                <a:solidFill>
                  <a:srgbClr val="1B1F27"/>
                </a:solidFill>
                <a:latin typeface="Times New Roman" panose="02020603050405020304" pitchFamily="18" charset="0"/>
                <a:cs typeface="Times New Roman" panose="02020603050405020304" pitchFamily="18" charset="0"/>
              </a:rPr>
              <a:t>equipment </a:t>
            </a:r>
            <a:r>
              <a:rPr lang="en-US" sz="2400" b="0" i="0" dirty="0" smtClean="0">
                <a:solidFill>
                  <a:srgbClr val="1B1F27"/>
                </a:solidFill>
                <a:effectLst/>
                <a:latin typeface="Times New Roman" panose="02020603050405020304" pitchFamily="18" charset="0"/>
                <a:cs typeface="Times New Roman" panose="02020603050405020304" pitchFamily="18" charset="0"/>
              </a:rPr>
              <a:t>when </a:t>
            </a:r>
            <a:r>
              <a:rPr lang="en-US" sz="2400" b="0" i="0" dirty="0">
                <a:solidFill>
                  <a:srgbClr val="1B1F27"/>
                </a:solidFill>
                <a:effectLst/>
                <a:latin typeface="Times New Roman" panose="02020603050405020304" pitchFamily="18" charset="0"/>
                <a:cs typeface="Times New Roman" panose="02020603050405020304" pitchFamily="18" charset="0"/>
              </a:rPr>
              <a:t>providing care for well </a:t>
            </a:r>
            <a:r>
              <a:rPr lang="en-US" sz="2400" b="0" i="0" dirty="0" smtClean="0">
                <a:solidFill>
                  <a:srgbClr val="1B1F27"/>
                </a:solidFill>
                <a:effectLst/>
                <a:latin typeface="Times New Roman" panose="02020603050405020304" pitchFamily="18" charset="0"/>
                <a:cs typeface="Times New Roman" panose="02020603050405020304" pitchFamily="18" charset="0"/>
              </a:rPr>
              <a:t>toddlers</a:t>
            </a:r>
            <a:endParaRPr lang="en-US" sz="2400" b="0" i="0" dirty="0">
              <a:solidFill>
                <a:srgbClr val="1B1F27"/>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solidFill>
                  <a:srgbClr val="1B1F27"/>
                </a:solidFill>
                <a:latin typeface="Times New Roman" panose="02020603050405020304" pitchFamily="18" charset="0"/>
                <a:cs typeface="Times New Roman" panose="02020603050405020304" pitchFamily="18" charset="0"/>
              </a:rPr>
              <a:t>Deferred  </a:t>
            </a:r>
            <a:r>
              <a:rPr lang="en-US" sz="2400" dirty="0">
                <a:solidFill>
                  <a:srgbClr val="1B1F27"/>
                </a:solidFill>
                <a:latin typeface="Times New Roman" panose="02020603050405020304" pitchFamily="18" charset="0"/>
                <a:cs typeface="Times New Roman" panose="02020603050405020304" pitchFamily="18" charset="0"/>
              </a:rPr>
              <a:t>cord </a:t>
            </a:r>
            <a:r>
              <a:rPr lang="en-US" sz="2400" dirty="0" smtClean="0">
                <a:solidFill>
                  <a:srgbClr val="1B1F27"/>
                </a:solidFill>
                <a:latin typeface="Times New Roman" panose="02020603050405020304" pitchFamily="18" charset="0"/>
                <a:cs typeface="Times New Roman" panose="02020603050405020304" pitchFamily="18" charset="0"/>
              </a:rPr>
              <a:t>clinching </a:t>
            </a:r>
            <a:r>
              <a:rPr lang="en-US" sz="2400" dirty="0">
                <a:solidFill>
                  <a:srgbClr val="1B1F27"/>
                </a:solidFill>
                <a:latin typeface="Times New Roman" panose="02020603050405020304" pitchFamily="18" charset="0"/>
                <a:cs typeface="Times New Roman" panose="02020603050405020304" pitchFamily="18" charset="0"/>
              </a:rPr>
              <a:t>practices and skin-to-skin care in </a:t>
            </a:r>
            <a:r>
              <a:rPr lang="en-US" sz="2400" dirty="0" smtClean="0">
                <a:solidFill>
                  <a:srgbClr val="1B1F27"/>
                </a:solidFill>
                <a:latin typeface="Times New Roman" panose="02020603050405020304" pitchFamily="18" charset="0"/>
                <a:cs typeface="Times New Roman" panose="02020603050405020304" pitchFamily="18" charset="0"/>
              </a:rPr>
              <a:t>delivery theaters </a:t>
            </a:r>
            <a:r>
              <a:rPr lang="en-US" sz="2400" dirty="0">
                <a:solidFill>
                  <a:srgbClr val="1B1F27"/>
                </a:solidFill>
                <a:latin typeface="Times New Roman" panose="02020603050405020304" pitchFamily="18" charset="0"/>
                <a:cs typeface="Times New Roman" panose="02020603050405020304" pitchFamily="18" charset="0"/>
              </a:rPr>
              <a:t>should continue per </a:t>
            </a:r>
            <a:r>
              <a:rPr lang="en-US" sz="2400" dirty="0" smtClean="0">
                <a:solidFill>
                  <a:srgbClr val="1B1F27"/>
                </a:solidFill>
                <a:latin typeface="Times New Roman" panose="02020603050405020304" pitchFamily="18" charset="0"/>
                <a:cs typeface="Times New Roman" panose="02020603050405020304" pitchFamily="18" charset="0"/>
              </a:rPr>
              <a:t>normal focus </a:t>
            </a:r>
            <a:r>
              <a:rPr lang="en-US" sz="2400" dirty="0" smtClean="0">
                <a:solidFill>
                  <a:srgbClr val="1B1F27"/>
                </a:solidFill>
                <a:latin typeface="Times New Roman" panose="02020603050405020304" pitchFamily="18" charset="0"/>
                <a:cs typeface="Times New Roman" panose="02020603050405020304" pitchFamily="18" charset="0"/>
              </a:rPr>
              <a:t>practice</a:t>
            </a:r>
            <a:endParaRPr lang="en-US" sz="2400" b="0" i="0" dirty="0">
              <a:solidFill>
                <a:srgbClr val="1B1F27"/>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1B1F27"/>
                </a:solidFill>
                <a:effectLst/>
                <a:latin typeface="Times New Roman" panose="02020603050405020304" pitchFamily="18" charset="0"/>
                <a:cs typeface="Times New Roman" panose="02020603050405020304" pitchFamily="18" charset="0"/>
              </a:rPr>
              <a:t>Mothers and </a:t>
            </a:r>
            <a:r>
              <a:rPr lang="en-US" sz="2400" b="0" i="0" dirty="0" smtClean="0">
                <a:solidFill>
                  <a:srgbClr val="1B1F27"/>
                </a:solidFill>
                <a:effectLst/>
                <a:latin typeface="Times New Roman" panose="02020603050405020304" pitchFamily="18" charset="0"/>
                <a:cs typeface="Times New Roman" panose="02020603050405020304" pitchFamily="18" charset="0"/>
              </a:rPr>
              <a:t>infants </a:t>
            </a:r>
            <a:r>
              <a:rPr lang="en-US" sz="2400" b="0" i="0" dirty="0">
                <a:solidFill>
                  <a:srgbClr val="1B1F27"/>
                </a:solidFill>
                <a:effectLst/>
                <a:latin typeface="Times New Roman" panose="02020603050405020304" pitchFamily="18" charset="0"/>
                <a:cs typeface="Times New Roman" panose="02020603050405020304" pitchFamily="18" charset="0"/>
              </a:rPr>
              <a:t>may room-in according to </a:t>
            </a:r>
            <a:r>
              <a:rPr lang="en-US" sz="2400" b="0" i="0" dirty="0" smtClean="0">
                <a:solidFill>
                  <a:srgbClr val="1B1F27"/>
                </a:solidFill>
                <a:effectLst/>
                <a:latin typeface="Times New Roman" panose="02020603050405020304" pitchFamily="18" charset="0"/>
                <a:cs typeface="Times New Roman" panose="02020603050405020304" pitchFamily="18" charset="0"/>
              </a:rPr>
              <a:t>natural center habit</a:t>
            </a:r>
            <a:endParaRPr lang="en-US" sz="2400" b="0" i="0" dirty="0">
              <a:solidFill>
                <a:srgbClr val="1B1F27"/>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69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xmlns="" id="{C72206C7-E982-4548-8DDB-655618BAB9C1}"/>
              </a:ext>
            </a:extLst>
          </p:cNvPr>
          <p:cNvSpPr txBox="1"/>
          <p:nvPr/>
        </p:nvSpPr>
        <p:spPr>
          <a:xfrm>
            <a:off x="789276" y="571183"/>
            <a:ext cx="6049935" cy="523220"/>
          </a:xfrm>
          <a:prstGeom prst="rect">
            <a:avLst/>
          </a:prstGeom>
          <a:noFill/>
        </p:spPr>
        <p:txBody>
          <a:bodyPr wrap="square" rtlCol="0">
            <a:spAutoFit/>
          </a:bodyPr>
          <a:lstStyle/>
          <a:p>
            <a:r>
              <a:rPr lang="en-US" altLang="ko-KR" sz="2800" b="1" dirty="0">
                <a:solidFill>
                  <a:schemeClr val="bg1"/>
                </a:solidFill>
                <a:latin typeface="Times New Roman" panose="02020603050405020304" pitchFamily="18" charset="0"/>
                <a:cs typeface="Times New Roman" panose="02020603050405020304" pitchFamily="18" charset="0"/>
              </a:rPr>
              <a:t>Post Delivery Management </a:t>
            </a:r>
            <a:r>
              <a:rPr lang="en-US" altLang="ko-KR" sz="2800" b="1" dirty="0" err="1" smtClean="0">
                <a:solidFill>
                  <a:schemeClr val="bg1"/>
                </a:solidFill>
                <a:latin typeface="Times New Roman" panose="02020603050405020304" pitchFamily="18" charset="0"/>
                <a:cs typeface="Times New Roman" panose="02020603050405020304" pitchFamily="18" charset="0"/>
              </a:rPr>
              <a:t>Cont</a:t>
            </a:r>
            <a:r>
              <a:rPr lang="en-US" altLang="ko-KR" sz="2800" b="1" dirty="0" smtClean="0">
                <a:solidFill>
                  <a:schemeClr val="bg1"/>
                </a:solidFill>
                <a:latin typeface="Times New Roman" panose="02020603050405020304" pitchFamily="18" charset="0"/>
                <a:cs typeface="Times New Roman" panose="02020603050405020304" pitchFamily="18" charset="0"/>
              </a:rPr>
              <a:t>…</a:t>
            </a:r>
            <a:endParaRPr lang="ko-KR" altLang="en-US" sz="2800" b="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96B89437-4C3D-402F-9D34-049DB44DFBE5}"/>
              </a:ext>
            </a:extLst>
          </p:cNvPr>
          <p:cNvSpPr txBox="1"/>
          <p:nvPr/>
        </p:nvSpPr>
        <p:spPr>
          <a:xfrm>
            <a:off x="687679" y="2170473"/>
            <a:ext cx="615153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WHO </a:t>
            </a:r>
            <a:r>
              <a:rPr lang="en-US" sz="2400" dirty="0" smtClean="0">
                <a:latin typeface="Times New Roman" panose="02020603050405020304" pitchFamily="18" charset="0"/>
                <a:cs typeface="Times New Roman" panose="02020603050405020304" pitchFamily="18" charset="0"/>
              </a:rPr>
              <a:t>suggest confirmed or suspected COVID-19 </a:t>
            </a:r>
            <a:r>
              <a:rPr lang="en-US" sz="2400" dirty="0">
                <a:latin typeface="Times New Roman" panose="02020603050405020304" pitchFamily="18" charset="0"/>
                <a:cs typeface="Times New Roman" panose="02020603050405020304" pitchFamily="18" charset="0"/>
              </a:rPr>
              <a:t>mothers </a:t>
            </a:r>
            <a:r>
              <a:rPr lang="en-US" sz="2400" dirty="0" smtClean="0">
                <a:latin typeface="Times New Roman" panose="02020603050405020304" pitchFamily="18" charset="0"/>
                <a:cs typeface="Times New Roman" panose="02020603050405020304" pitchFamily="18" charset="0"/>
              </a:rPr>
              <a:t>to continue or initiate </a:t>
            </a:r>
            <a:r>
              <a:rPr lang="en-US" sz="2400" dirty="0" smtClean="0">
                <a:latin typeface="Times New Roman" panose="02020603050405020304" pitchFamily="18" charset="0"/>
                <a:cs typeface="Times New Roman" panose="02020603050405020304" pitchFamily="18" charset="0"/>
              </a:rPr>
              <a:t>breastfeeding (</a:t>
            </a:r>
            <a:r>
              <a:rPr lang="en-US" sz="2400" dirty="0">
                <a:latin typeface="Times New Roman" panose="02020603050405020304" pitchFamily="18" charset="0"/>
                <a:cs typeface="Times New Roman" panose="02020603050405020304" pitchFamily="18" charset="0"/>
              </a:rPr>
              <a:t>World Health </a:t>
            </a:r>
            <a:r>
              <a:rPr lang="en-US" sz="2400" dirty="0" smtClean="0">
                <a:latin typeface="Times New Roman" panose="02020603050405020304" pitchFamily="18" charset="0"/>
                <a:cs typeface="Times New Roman" panose="02020603050405020304" pitchFamily="18" charset="0"/>
              </a:rPr>
              <a:t>Organization, </a:t>
            </a:r>
            <a:r>
              <a:rPr lang="en-US" sz="2400" dirty="0" err="1" smtClean="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Counselling mothers  on the benefits of </a:t>
            </a:r>
            <a:r>
              <a:rPr lang="en-US" sz="2400" dirty="0" smtClean="0">
                <a:latin typeface="Times New Roman" panose="02020603050405020304" pitchFamily="18" charset="0"/>
                <a:cs typeface="Times New Roman" panose="02020603050405020304" pitchFamily="18" charset="0"/>
              </a:rPr>
              <a:t>breastfeeding</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Women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should </a:t>
            </a:r>
            <a:r>
              <a:rPr lang="en-US" sz="2400" dirty="0" smtClean="0">
                <a:latin typeface="Times New Roman" panose="02020603050405020304" pitchFamily="18" charset="0"/>
                <a:cs typeface="Times New Roman" panose="02020603050405020304" pitchFamily="18" charset="0"/>
              </a:rPr>
              <a:t>carry out </a:t>
            </a:r>
            <a:r>
              <a:rPr lang="en-US" sz="2400" dirty="0">
                <a:latin typeface="Times New Roman" panose="02020603050405020304" pitchFamily="18" charset="0"/>
                <a:cs typeface="Times New Roman" panose="02020603050405020304" pitchFamily="18" charset="0"/>
              </a:rPr>
              <a:t>hand </a:t>
            </a:r>
            <a:r>
              <a:rPr lang="en-US" sz="2400" dirty="0" smtClean="0">
                <a:latin typeface="Times New Roman" panose="02020603050405020304" pitchFamily="18" charset="0"/>
                <a:cs typeface="Times New Roman" panose="02020603050405020304" pitchFamily="18" charset="0"/>
              </a:rPr>
              <a:t>sanitization prior to breastfeeding and put on a </a:t>
            </a:r>
            <a:r>
              <a:rPr lang="en-US" sz="2400" dirty="0">
                <a:latin typeface="Times New Roman" panose="02020603050405020304" pitchFamily="18" charset="0"/>
                <a:cs typeface="Times New Roman" panose="02020603050405020304" pitchFamily="18" charset="0"/>
              </a:rPr>
              <a:t>mask </a:t>
            </a:r>
            <a:r>
              <a:rPr lang="en-US" sz="2400" dirty="0" smtClean="0">
                <a:latin typeface="Times New Roman" panose="02020603050405020304" pitchFamily="18" charset="0"/>
                <a:cs typeface="Times New Roman" panose="02020603050405020304" pitchFamily="18" charset="0"/>
              </a:rPr>
              <a:t>all through </a:t>
            </a:r>
            <a:r>
              <a:rPr lang="en-US" sz="2400" dirty="0" smtClean="0">
                <a:latin typeface="Times New Roman" panose="02020603050405020304" pitchFamily="18" charset="0"/>
                <a:cs typeface="Times New Roman" panose="02020603050405020304" pitchFamily="18" charset="0"/>
              </a:rPr>
              <a:t>breastfeeding</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Expressing breast milk after appropriate hand hygiene  for COVID-19 positive  </a:t>
            </a:r>
            <a:r>
              <a:rPr lang="en-US" sz="2400" dirty="0" smtClean="0">
                <a:latin typeface="Times New Roman" panose="02020603050405020304" pitchFamily="18" charset="0"/>
                <a:cs typeface="Times New Roman" panose="02020603050405020304" pitchFamily="18" charset="0"/>
              </a:rPr>
              <a:t>mothers</a:t>
            </a:r>
            <a:endParaRPr lang="en-US" sz="2400" b="0" i="0" dirty="0">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B85E069-7CBB-4376-AED2-46A7CFD31D05}"/>
              </a:ext>
            </a:extLst>
          </p:cNvPr>
          <p:cNvSpPr txBox="1"/>
          <p:nvPr/>
        </p:nvSpPr>
        <p:spPr>
          <a:xfrm>
            <a:off x="789276" y="1370828"/>
            <a:ext cx="4041648"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Breastfeeding </a:t>
            </a:r>
          </a:p>
        </p:txBody>
      </p:sp>
    </p:spTree>
    <p:extLst>
      <p:ext uri="{BB962C8B-B14F-4D97-AF65-F5344CB8AC3E}">
        <p14:creationId xmlns:p14="http://schemas.microsoft.com/office/powerpoint/2010/main" val="60899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66B87D-7B1D-4657-BB8D-8897456B3FC3}"/>
              </a:ext>
            </a:extLst>
          </p:cNvPr>
          <p:cNvSpPr txBox="1"/>
          <p:nvPr/>
        </p:nvSpPr>
        <p:spPr>
          <a:xfrm>
            <a:off x="405253" y="447645"/>
            <a:ext cx="6013835" cy="1754326"/>
          </a:xfrm>
          <a:prstGeom prst="rect">
            <a:avLst/>
          </a:prstGeom>
          <a:noFill/>
        </p:spPr>
        <p:txBody>
          <a:bodyPr wrap="square" rtlCol="0" anchor="ctr">
            <a:spAutoFit/>
          </a:bodyPr>
          <a:lstStyle/>
          <a:p>
            <a:r>
              <a:rPr lang="en-GB" altLang="ko-KR" sz="3600" b="1" dirty="0">
                <a:solidFill>
                  <a:schemeClr val="accent6"/>
                </a:solidFill>
                <a:latin typeface="Times New Roman" panose="02020603050405020304" pitchFamily="18" charset="0"/>
                <a:cs typeface="Times New Roman" panose="02020603050405020304" pitchFamily="18" charset="0"/>
              </a:rPr>
              <a:t>Is it safe to </a:t>
            </a:r>
            <a:r>
              <a:rPr lang="en-GB" altLang="ko-KR" sz="3600" b="1" dirty="0" smtClean="0">
                <a:solidFill>
                  <a:schemeClr val="accent6"/>
                </a:solidFill>
                <a:latin typeface="Times New Roman" panose="02020603050405020304" pitchFamily="18" charset="0"/>
                <a:cs typeface="Times New Roman" panose="02020603050405020304" pitchFamily="18" charset="0"/>
              </a:rPr>
              <a:t>Vaccinated expectant </a:t>
            </a:r>
            <a:r>
              <a:rPr lang="en-GB" altLang="ko-KR" sz="3600" b="1" dirty="0">
                <a:solidFill>
                  <a:schemeClr val="accent6"/>
                </a:solidFill>
                <a:latin typeface="Times New Roman" panose="02020603050405020304" pitchFamily="18" charset="0"/>
                <a:cs typeface="Times New Roman" panose="02020603050405020304" pitchFamily="18" charset="0"/>
              </a:rPr>
              <a:t>women against COVID-19 disease?</a:t>
            </a:r>
            <a:endParaRPr lang="ko-KR" altLang="en-US" sz="36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05B75223-9788-40C2-AD96-269B82964647}"/>
              </a:ext>
            </a:extLst>
          </p:cNvPr>
          <p:cNvSpPr txBox="1"/>
          <p:nvPr/>
        </p:nvSpPr>
        <p:spPr>
          <a:xfrm>
            <a:off x="131774" y="2414341"/>
            <a:ext cx="6287314"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Inadequate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information </a:t>
            </a:r>
            <a:r>
              <a:rPr lang="en-US" sz="2400" b="0" i="0" dirty="0" smtClean="0">
                <a:solidFill>
                  <a:schemeClr val="bg1"/>
                </a:solidFill>
                <a:effectLst/>
                <a:latin typeface="Times New Roman" panose="02020603050405020304" pitchFamily="18" charset="0"/>
                <a:cs typeface="Times New Roman" panose="02020603050405020304" pitchFamily="18" charset="0"/>
              </a:rPr>
              <a:t>are </a:t>
            </a:r>
            <a:r>
              <a:rPr lang="en-US" sz="2400" b="0" i="0" dirty="0">
                <a:solidFill>
                  <a:schemeClr val="bg1"/>
                </a:solidFill>
                <a:effectLst/>
                <a:latin typeface="Times New Roman" panose="02020603050405020304" pitchFamily="18" charset="0"/>
                <a:cs typeface="Times New Roman" panose="02020603050405020304" pitchFamily="18" charset="0"/>
              </a:rPr>
              <a:t>available concerning </a:t>
            </a:r>
            <a:r>
              <a:rPr lang="en-US" sz="2400" b="0" i="0" dirty="0" smtClean="0">
                <a:solidFill>
                  <a:schemeClr val="bg1"/>
                </a:solidFill>
                <a:effectLst/>
                <a:latin typeface="Times New Roman" panose="02020603050405020304" pitchFamily="18" charset="0"/>
                <a:cs typeface="Times New Roman" panose="02020603050405020304" pitchFamily="18" charset="0"/>
              </a:rPr>
              <a:t>the safeness of </a:t>
            </a:r>
            <a:r>
              <a:rPr lang="en-US" sz="2400" dirty="0">
                <a:solidFill>
                  <a:schemeClr val="bg1"/>
                </a:solidFill>
                <a:latin typeface="Times New Roman" panose="02020603050405020304" pitchFamily="18" charset="0"/>
                <a:cs typeface="Times New Roman" panose="02020603050405020304" pitchFamily="18" charset="0"/>
              </a:rPr>
              <a:t>COVID-19 vaccines </a:t>
            </a:r>
            <a:r>
              <a:rPr lang="en-US" sz="2400" dirty="0" smtClean="0">
                <a:solidFill>
                  <a:schemeClr val="bg1"/>
                </a:solidFill>
                <a:latin typeface="Times New Roman" panose="02020603050405020304" pitchFamily="18" charset="0"/>
                <a:cs typeface="Times New Roman" panose="02020603050405020304" pitchFamily="18" charset="0"/>
              </a:rPr>
              <a:t>for expecting </a:t>
            </a:r>
            <a:r>
              <a:rPr lang="en-US" sz="2400" dirty="0" smtClean="0">
                <a:solidFill>
                  <a:schemeClr val="bg1"/>
                </a:solidFill>
                <a:latin typeface="Times New Roman" panose="02020603050405020304" pitchFamily="18" charset="0"/>
                <a:cs typeface="Times New Roman" panose="02020603050405020304" pitchFamily="18" charset="0"/>
              </a:rPr>
              <a:t>women</a:t>
            </a: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Clinical studies are </a:t>
            </a:r>
            <a:r>
              <a:rPr lang="en-US" sz="2400" b="0" i="0" dirty="0" smtClean="0">
                <a:solidFill>
                  <a:schemeClr val="bg1"/>
                </a:solidFill>
                <a:effectLst/>
                <a:latin typeface="Times New Roman" panose="02020603050405020304" pitchFamily="18" charset="0"/>
                <a:cs typeface="Times New Roman" panose="02020603050405020304" pitchFamily="18" charset="0"/>
              </a:rPr>
              <a:t>underway</a:t>
            </a:r>
            <a:endParaRPr lang="en-US" sz="2400" b="0" i="0" dirty="0">
              <a:solidFill>
                <a:schemeClr val="bg1"/>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CDC  and the Federal Drug Administration (FDA) have safety </a:t>
            </a:r>
            <a:r>
              <a:rPr lang="en-US" sz="2400" b="0" i="0" dirty="0" smtClean="0">
                <a:solidFill>
                  <a:schemeClr val="bg1"/>
                </a:solidFill>
                <a:effectLst/>
                <a:latin typeface="Times New Roman" panose="02020603050405020304" pitchFamily="18" charset="0"/>
                <a:cs typeface="Times New Roman" panose="02020603050405020304" pitchFamily="18" charset="0"/>
              </a:rPr>
              <a:t>observing </a:t>
            </a:r>
            <a:r>
              <a:rPr lang="en-US" sz="2400" b="0" i="0" dirty="0" smtClean="0">
                <a:solidFill>
                  <a:schemeClr val="bg1"/>
                </a:solidFill>
                <a:effectLst/>
                <a:latin typeface="Times New Roman" panose="02020603050405020304" pitchFamily="18" charset="0"/>
                <a:cs typeface="Times New Roman" panose="02020603050405020304" pitchFamily="18" charset="0"/>
              </a:rPr>
              <a:t>systems (CDC, 2019)</a:t>
            </a:r>
            <a:endParaRPr lang="en-US" sz="2400" b="0" i="0" dirty="0">
              <a:solidFill>
                <a:schemeClr val="bg1"/>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a:solidFill>
                  <a:schemeClr val="bg1"/>
                </a:solidFill>
                <a:latin typeface="Times New Roman" panose="02020603050405020304" pitchFamily="18" charset="0"/>
                <a:cs typeface="Times New Roman" panose="02020603050405020304" pitchFamily="18" charset="0"/>
              </a:rPr>
              <a:t>Moderna</a:t>
            </a:r>
            <a:r>
              <a:rPr lang="en-US" sz="2400" dirty="0">
                <a:solidFill>
                  <a:schemeClr val="bg1"/>
                </a:solidFill>
                <a:latin typeface="Times New Roman" panose="02020603050405020304" pitchFamily="18" charset="0"/>
                <a:cs typeface="Times New Roman" panose="02020603050405020304" pitchFamily="18" charset="0"/>
              </a:rPr>
              <a:t> and Pfizer-</a:t>
            </a:r>
            <a:r>
              <a:rPr lang="en-US" sz="2400" dirty="0" err="1">
                <a:solidFill>
                  <a:schemeClr val="bg1"/>
                </a:solidFill>
                <a:latin typeface="Times New Roman" panose="02020603050405020304" pitchFamily="18" charset="0"/>
                <a:cs typeface="Times New Roman" panose="02020603050405020304" pitchFamily="18" charset="0"/>
              </a:rPr>
              <a:t>BiotNTech</a:t>
            </a:r>
            <a:r>
              <a:rPr lang="en-US" sz="2400" dirty="0">
                <a:solidFill>
                  <a:schemeClr val="bg1"/>
                </a:solidFill>
                <a:latin typeface="Times New Roman" panose="02020603050405020304" pitchFamily="18" charset="0"/>
                <a:cs typeface="Times New Roman" panose="02020603050405020304" pitchFamily="18" charset="0"/>
              </a:rPr>
              <a:t> vaccines are mRNA </a:t>
            </a:r>
            <a:r>
              <a:rPr lang="en-US" sz="2400" dirty="0" smtClean="0">
                <a:solidFill>
                  <a:schemeClr val="bg1"/>
                </a:solidFill>
                <a:latin typeface="Times New Roman" panose="02020603050405020304" pitchFamily="18" charset="0"/>
                <a:cs typeface="Times New Roman" panose="02020603050405020304" pitchFamily="18" charset="0"/>
              </a:rPr>
              <a:t>vaccines</a:t>
            </a: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Vaccination can pass antibodies to the </a:t>
            </a:r>
            <a:r>
              <a:rPr lang="en-US" sz="2400" dirty="0" smtClean="0">
                <a:solidFill>
                  <a:schemeClr val="bg1"/>
                </a:solidFill>
                <a:latin typeface="Times New Roman" panose="02020603050405020304" pitchFamily="18" charset="0"/>
                <a:cs typeface="Times New Roman" panose="02020603050405020304" pitchFamily="18" charset="0"/>
              </a:rPr>
              <a:t>fetus</a:t>
            </a: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ko-KR" sz="24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ko-KR" alt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585384"/>
      </p:ext>
    </p:extLst>
  </p:cSld>
  <p:clrMapOvr>
    <a:masterClrMapping/>
  </p:clrMapOvr>
</p:sld>
</file>

<file path=ppt/theme/theme1.xml><?xml version="1.0" encoding="utf-8"?>
<a:theme xmlns:a="http://schemas.openxmlformats.org/drawingml/2006/main" name="Cover and End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1725</Words>
  <Application>Microsoft Office PowerPoint</Application>
  <PresentationFormat>Widescreen</PresentationFormat>
  <Paragraphs>76</Paragraphs>
  <Slides>10</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 Unicode MS</vt:lpstr>
      <vt:lpstr>맑은 고딕</vt:lpstr>
      <vt:lpstr>Arial</vt:lpstr>
      <vt:lpstr>Calibri</vt:lpstr>
      <vt:lpstr>Calibri Light</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BABU</cp:lastModifiedBy>
  <cp:revision>202</cp:revision>
  <dcterms:created xsi:type="dcterms:W3CDTF">2020-01-20T05:08:25Z</dcterms:created>
  <dcterms:modified xsi:type="dcterms:W3CDTF">2021-05-25T23:00:04Z</dcterms:modified>
</cp:coreProperties>
</file>